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48"/>
  </p:notesMasterIdLst>
  <p:sldIdLst>
    <p:sldId id="256" r:id="rId2"/>
    <p:sldId id="257" r:id="rId3"/>
    <p:sldId id="264" r:id="rId4"/>
    <p:sldId id="258" r:id="rId5"/>
    <p:sldId id="297" r:id="rId6"/>
    <p:sldId id="271" r:id="rId7"/>
    <p:sldId id="305" r:id="rId8"/>
    <p:sldId id="270" r:id="rId9"/>
    <p:sldId id="265" r:id="rId10"/>
    <p:sldId id="287" r:id="rId11"/>
    <p:sldId id="268" r:id="rId12"/>
    <p:sldId id="291" r:id="rId13"/>
    <p:sldId id="292" r:id="rId14"/>
    <p:sldId id="293" r:id="rId15"/>
    <p:sldId id="294" r:id="rId16"/>
    <p:sldId id="309" r:id="rId17"/>
    <p:sldId id="267" r:id="rId18"/>
    <p:sldId id="273" r:id="rId19"/>
    <p:sldId id="314" r:id="rId20"/>
    <p:sldId id="295" r:id="rId21"/>
    <p:sldId id="298" r:id="rId22"/>
    <p:sldId id="313" r:id="rId23"/>
    <p:sldId id="315" r:id="rId24"/>
    <p:sldId id="316" r:id="rId25"/>
    <p:sldId id="307" r:id="rId26"/>
    <p:sldId id="284" r:id="rId27"/>
    <p:sldId id="282" r:id="rId28"/>
    <p:sldId id="310" r:id="rId29"/>
    <p:sldId id="283" r:id="rId30"/>
    <p:sldId id="304" r:id="rId31"/>
    <p:sldId id="288" r:id="rId32"/>
    <p:sldId id="308" r:id="rId33"/>
    <p:sldId id="269" r:id="rId34"/>
    <p:sldId id="301" r:id="rId35"/>
    <p:sldId id="317" r:id="rId36"/>
    <p:sldId id="302" r:id="rId37"/>
    <p:sldId id="263" r:id="rId38"/>
    <p:sldId id="303" r:id="rId39"/>
    <p:sldId id="278" r:id="rId40"/>
    <p:sldId id="299" r:id="rId41"/>
    <p:sldId id="290" r:id="rId42"/>
    <p:sldId id="311" r:id="rId43"/>
    <p:sldId id="312" r:id="rId44"/>
    <p:sldId id="279" r:id="rId45"/>
    <p:sldId id="296" r:id="rId46"/>
    <p:sldId id="289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>
      <p:cViewPr varScale="1">
        <p:scale>
          <a:sx n="85" d="100"/>
          <a:sy n="85" d="100"/>
        </p:scale>
        <p:origin x="7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9" Type="http://schemas.openxmlformats.org/officeDocument/2006/relationships/slide" Target="slides/slide38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34" Type="http://schemas.openxmlformats.org/officeDocument/2006/relationships/slide" Target="slides/slide33.xml" /><Relationship Id="rId42" Type="http://schemas.openxmlformats.org/officeDocument/2006/relationships/slide" Target="slides/slide41.xml" /><Relationship Id="rId47" Type="http://schemas.openxmlformats.org/officeDocument/2006/relationships/slide" Target="slides/slide46.xml" /><Relationship Id="rId50" Type="http://schemas.openxmlformats.org/officeDocument/2006/relationships/viewProps" Target="viewProp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slide" Target="slides/slide32.xml" /><Relationship Id="rId38" Type="http://schemas.openxmlformats.org/officeDocument/2006/relationships/slide" Target="slides/slide37.xml" /><Relationship Id="rId46" Type="http://schemas.openxmlformats.org/officeDocument/2006/relationships/slide" Target="slides/slide45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41" Type="http://schemas.openxmlformats.org/officeDocument/2006/relationships/slide" Target="slides/slide40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37" Type="http://schemas.openxmlformats.org/officeDocument/2006/relationships/slide" Target="slides/slide36.xml" /><Relationship Id="rId40" Type="http://schemas.openxmlformats.org/officeDocument/2006/relationships/slide" Target="slides/slide39.xml" /><Relationship Id="rId45" Type="http://schemas.openxmlformats.org/officeDocument/2006/relationships/slide" Target="slides/slide44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slide" Target="slides/slide35.xml" /><Relationship Id="rId49" Type="http://schemas.openxmlformats.org/officeDocument/2006/relationships/presProps" Target="presProp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4" Type="http://schemas.openxmlformats.org/officeDocument/2006/relationships/slide" Target="slides/slide43.xml" /><Relationship Id="rId52" Type="http://schemas.openxmlformats.org/officeDocument/2006/relationships/tableStyles" Target="tableStyle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slide" Target="slides/slide34.xml" /><Relationship Id="rId43" Type="http://schemas.openxmlformats.org/officeDocument/2006/relationships/slide" Target="slides/slide42.xml" /><Relationship Id="rId48" Type="http://schemas.openxmlformats.org/officeDocument/2006/relationships/notesMaster" Target="notesMasters/notesMaster1.xml" /><Relationship Id="rId8" Type="http://schemas.openxmlformats.org/officeDocument/2006/relationships/slide" Target="slides/slide7.xml" /><Relationship Id="rId51" Type="http://schemas.openxmlformats.org/officeDocument/2006/relationships/theme" Target="theme/theme1.xml" 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4.svg" /><Relationship Id="rId1" Type="http://schemas.openxmlformats.org/officeDocument/2006/relationships/image" Target="../media/image3.png" /><Relationship Id="rId6" Type="http://schemas.openxmlformats.org/officeDocument/2006/relationships/image" Target="../media/image8.svg" /><Relationship Id="rId5" Type="http://schemas.openxmlformats.org/officeDocument/2006/relationships/image" Target="../media/image7.png" /><Relationship Id="rId4" Type="http://schemas.openxmlformats.org/officeDocument/2006/relationships/image" Target="../media/image6.svg" 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 /><Relationship Id="rId2" Type="http://schemas.openxmlformats.org/officeDocument/2006/relationships/image" Target="../media/image4.svg" /><Relationship Id="rId1" Type="http://schemas.openxmlformats.org/officeDocument/2006/relationships/image" Target="../media/image3.png" /><Relationship Id="rId6" Type="http://schemas.openxmlformats.org/officeDocument/2006/relationships/image" Target="../media/image16.svg" /><Relationship Id="rId5" Type="http://schemas.openxmlformats.org/officeDocument/2006/relationships/image" Target="../media/image15.png" /><Relationship Id="rId4" Type="http://schemas.openxmlformats.org/officeDocument/2006/relationships/image" Target="../media/image14.svg" 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 /><Relationship Id="rId3" Type="http://schemas.openxmlformats.org/officeDocument/2006/relationships/image" Target="../media/image26.png" /><Relationship Id="rId7" Type="http://schemas.openxmlformats.org/officeDocument/2006/relationships/image" Target="../media/image30.png" /><Relationship Id="rId2" Type="http://schemas.openxmlformats.org/officeDocument/2006/relationships/image" Target="../media/image25.svg" /><Relationship Id="rId1" Type="http://schemas.openxmlformats.org/officeDocument/2006/relationships/image" Target="../media/image24.png" /><Relationship Id="rId6" Type="http://schemas.openxmlformats.org/officeDocument/2006/relationships/image" Target="../media/image29.svg" /><Relationship Id="rId5" Type="http://schemas.openxmlformats.org/officeDocument/2006/relationships/image" Target="../media/image28.png" /><Relationship Id="rId4" Type="http://schemas.openxmlformats.org/officeDocument/2006/relationships/image" Target="../media/image27.svg" 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 /><Relationship Id="rId3" Type="http://schemas.openxmlformats.org/officeDocument/2006/relationships/image" Target="../media/image39.png" /><Relationship Id="rId7" Type="http://schemas.openxmlformats.org/officeDocument/2006/relationships/image" Target="../media/image43.png" /><Relationship Id="rId2" Type="http://schemas.openxmlformats.org/officeDocument/2006/relationships/image" Target="../media/image38.svg" /><Relationship Id="rId1" Type="http://schemas.openxmlformats.org/officeDocument/2006/relationships/image" Target="../media/image37.png" /><Relationship Id="rId6" Type="http://schemas.openxmlformats.org/officeDocument/2006/relationships/image" Target="../media/image42.svg" /><Relationship Id="rId5" Type="http://schemas.openxmlformats.org/officeDocument/2006/relationships/image" Target="../media/image41.png" /><Relationship Id="rId4" Type="http://schemas.openxmlformats.org/officeDocument/2006/relationships/image" Target="../media/image40.svg" 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 /><Relationship Id="rId2" Type="http://schemas.openxmlformats.org/officeDocument/2006/relationships/image" Target="../media/image46.svg" /><Relationship Id="rId1" Type="http://schemas.openxmlformats.org/officeDocument/2006/relationships/image" Target="../media/image45.png" /><Relationship Id="rId6" Type="http://schemas.openxmlformats.org/officeDocument/2006/relationships/image" Target="../media/image50.svg" /><Relationship Id="rId5" Type="http://schemas.openxmlformats.org/officeDocument/2006/relationships/image" Target="../media/image49.png" /><Relationship Id="rId4" Type="http://schemas.openxmlformats.org/officeDocument/2006/relationships/image" Target="../media/image48.svg" 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 /><Relationship Id="rId3" Type="http://schemas.openxmlformats.org/officeDocument/2006/relationships/image" Target="../media/image65.png" /><Relationship Id="rId7" Type="http://schemas.openxmlformats.org/officeDocument/2006/relationships/image" Target="../media/image69.png" /><Relationship Id="rId2" Type="http://schemas.openxmlformats.org/officeDocument/2006/relationships/image" Target="../media/image64.svg" /><Relationship Id="rId1" Type="http://schemas.openxmlformats.org/officeDocument/2006/relationships/image" Target="../media/image63.png" /><Relationship Id="rId6" Type="http://schemas.openxmlformats.org/officeDocument/2006/relationships/image" Target="../media/image68.svg" /><Relationship Id="rId5" Type="http://schemas.openxmlformats.org/officeDocument/2006/relationships/image" Target="../media/image67.png" /><Relationship Id="rId10" Type="http://schemas.openxmlformats.org/officeDocument/2006/relationships/image" Target="../media/image72.svg" /><Relationship Id="rId4" Type="http://schemas.openxmlformats.org/officeDocument/2006/relationships/image" Target="../media/image66.svg" /><Relationship Id="rId9" Type="http://schemas.openxmlformats.org/officeDocument/2006/relationships/image" Target="../media/image71.png" 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4.svg" /><Relationship Id="rId1" Type="http://schemas.openxmlformats.org/officeDocument/2006/relationships/image" Target="../media/image3.png" /><Relationship Id="rId6" Type="http://schemas.openxmlformats.org/officeDocument/2006/relationships/image" Target="../media/image8.svg" /><Relationship Id="rId5" Type="http://schemas.openxmlformats.org/officeDocument/2006/relationships/image" Target="../media/image7.png" /><Relationship Id="rId4" Type="http://schemas.openxmlformats.org/officeDocument/2006/relationships/image" Target="../media/image6.svg" 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 /><Relationship Id="rId2" Type="http://schemas.openxmlformats.org/officeDocument/2006/relationships/image" Target="../media/image4.svg" /><Relationship Id="rId1" Type="http://schemas.openxmlformats.org/officeDocument/2006/relationships/image" Target="../media/image3.png" /><Relationship Id="rId6" Type="http://schemas.openxmlformats.org/officeDocument/2006/relationships/image" Target="../media/image16.svg" /><Relationship Id="rId5" Type="http://schemas.openxmlformats.org/officeDocument/2006/relationships/image" Target="../media/image15.png" /><Relationship Id="rId4" Type="http://schemas.openxmlformats.org/officeDocument/2006/relationships/image" Target="../media/image14.svg" 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 /><Relationship Id="rId3" Type="http://schemas.openxmlformats.org/officeDocument/2006/relationships/image" Target="../media/image26.png" /><Relationship Id="rId7" Type="http://schemas.openxmlformats.org/officeDocument/2006/relationships/image" Target="../media/image30.png" /><Relationship Id="rId2" Type="http://schemas.openxmlformats.org/officeDocument/2006/relationships/image" Target="../media/image25.svg" /><Relationship Id="rId1" Type="http://schemas.openxmlformats.org/officeDocument/2006/relationships/image" Target="../media/image24.png" /><Relationship Id="rId6" Type="http://schemas.openxmlformats.org/officeDocument/2006/relationships/image" Target="../media/image29.svg" /><Relationship Id="rId5" Type="http://schemas.openxmlformats.org/officeDocument/2006/relationships/image" Target="../media/image28.png" /><Relationship Id="rId4" Type="http://schemas.openxmlformats.org/officeDocument/2006/relationships/image" Target="../media/image27.svg" 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 /><Relationship Id="rId3" Type="http://schemas.openxmlformats.org/officeDocument/2006/relationships/image" Target="../media/image39.png" /><Relationship Id="rId7" Type="http://schemas.openxmlformats.org/officeDocument/2006/relationships/image" Target="../media/image43.png" /><Relationship Id="rId2" Type="http://schemas.openxmlformats.org/officeDocument/2006/relationships/image" Target="../media/image38.svg" /><Relationship Id="rId1" Type="http://schemas.openxmlformats.org/officeDocument/2006/relationships/image" Target="../media/image37.png" /><Relationship Id="rId6" Type="http://schemas.openxmlformats.org/officeDocument/2006/relationships/image" Target="../media/image42.svg" /><Relationship Id="rId5" Type="http://schemas.openxmlformats.org/officeDocument/2006/relationships/image" Target="../media/image41.png" /><Relationship Id="rId4" Type="http://schemas.openxmlformats.org/officeDocument/2006/relationships/image" Target="../media/image40.svg" 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 /><Relationship Id="rId2" Type="http://schemas.openxmlformats.org/officeDocument/2006/relationships/image" Target="../media/image46.svg" /><Relationship Id="rId1" Type="http://schemas.openxmlformats.org/officeDocument/2006/relationships/image" Target="../media/image45.png" /><Relationship Id="rId6" Type="http://schemas.openxmlformats.org/officeDocument/2006/relationships/image" Target="../media/image50.svg" /><Relationship Id="rId5" Type="http://schemas.openxmlformats.org/officeDocument/2006/relationships/image" Target="../media/image49.png" /><Relationship Id="rId4" Type="http://schemas.openxmlformats.org/officeDocument/2006/relationships/image" Target="../media/image48.svg" /></Relationships>
</file>

<file path=ppt/diagrams/_rels/drawing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 /><Relationship Id="rId3" Type="http://schemas.openxmlformats.org/officeDocument/2006/relationships/image" Target="../media/image65.png" /><Relationship Id="rId7" Type="http://schemas.openxmlformats.org/officeDocument/2006/relationships/image" Target="../media/image69.png" /><Relationship Id="rId2" Type="http://schemas.openxmlformats.org/officeDocument/2006/relationships/image" Target="../media/image64.svg" /><Relationship Id="rId1" Type="http://schemas.openxmlformats.org/officeDocument/2006/relationships/image" Target="../media/image63.png" /><Relationship Id="rId6" Type="http://schemas.openxmlformats.org/officeDocument/2006/relationships/image" Target="../media/image68.svg" /><Relationship Id="rId5" Type="http://schemas.openxmlformats.org/officeDocument/2006/relationships/image" Target="../media/image67.png" /><Relationship Id="rId10" Type="http://schemas.openxmlformats.org/officeDocument/2006/relationships/image" Target="../media/image72.svg" /><Relationship Id="rId4" Type="http://schemas.openxmlformats.org/officeDocument/2006/relationships/image" Target="../media/image66.svg" /><Relationship Id="rId9" Type="http://schemas.openxmlformats.org/officeDocument/2006/relationships/image" Target="../media/image71.png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69D8DB-8F87-4B06-913B-008479DDFBEF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C47764DF-C732-4571-B147-0476404335F5}">
      <dgm:prSet custT="1"/>
      <dgm:spPr/>
      <dgm:t>
        <a:bodyPr/>
        <a:lstStyle/>
        <a:p>
          <a:r>
            <a:rPr lang="en-US" sz="2400" baseline="0" dirty="0"/>
            <a:t>Create an environment to monitor plant growth and easily transport it </a:t>
          </a:r>
          <a:endParaRPr lang="en-US" sz="2400" dirty="0"/>
        </a:p>
      </dgm:t>
    </dgm:pt>
    <dgm:pt modelId="{4EC52F7A-5C89-496A-AF67-07610215A8DF}" type="parTrans" cxnId="{F1FD1D25-F3A4-40B5-A71D-8CF87CBB9B82}">
      <dgm:prSet/>
      <dgm:spPr/>
      <dgm:t>
        <a:bodyPr/>
        <a:lstStyle/>
        <a:p>
          <a:endParaRPr lang="en-US"/>
        </a:p>
      </dgm:t>
    </dgm:pt>
    <dgm:pt modelId="{C79553C0-BDC3-4ED0-A410-8C2A5B7142A0}" type="sibTrans" cxnId="{F1FD1D25-F3A4-40B5-A71D-8CF87CBB9B82}">
      <dgm:prSet/>
      <dgm:spPr/>
      <dgm:t>
        <a:bodyPr/>
        <a:lstStyle/>
        <a:p>
          <a:endParaRPr lang="en-US"/>
        </a:p>
      </dgm:t>
    </dgm:pt>
    <dgm:pt modelId="{0EFEFB7A-ABDC-408D-AE75-581E08C6CD61}">
      <dgm:prSet/>
      <dgm:spPr/>
      <dgm:t>
        <a:bodyPr/>
        <a:lstStyle/>
        <a:p>
          <a:r>
            <a:rPr lang="en-US" baseline="0" dirty="0"/>
            <a:t>Provide researchers controlled environments to study plant life </a:t>
          </a:r>
          <a:endParaRPr lang="en-US" dirty="0"/>
        </a:p>
      </dgm:t>
    </dgm:pt>
    <dgm:pt modelId="{EB46800C-4D3C-4A1D-B68E-10AFDC963CD9}" type="parTrans" cxnId="{A4E426BE-E26E-452D-A1F0-B1E1B108219B}">
      <dgm:prSet/>
      <dgm:spPr/>
      <dgm:t>
        <a:bodyPr/>
        <a:lstStyle/>
        <a:p>
          <a:endParaRPr lang="en-US"/>
        </a:p>
      </dgm:t>
    </dgm:pt>
    <dgm:pt modelId="{915321FC-7432-4151-99EE-22884657C758}" type="sibTrans" cxnId="{A4E426BE-E26E-452D-A1F0-B1E1B108219B}">
      <dgm:prSet/>
      <dgm:spPr/>
      <dgm:t>
        <a:bodyPr/>
        <a:lstStyle/>
        <a:p>
          <a:endParaRPr lang="en-US"/>
        </a:p>
      </dgm:t>
    </dgm:pt>
    <dgm:pt modelId="{E86695A0-D2C9-450A-9EAF-AD0FE436AF55}">
      <dgm:prSet/>
      <dgm:spPr/>
      <dgm:t>
        <a:bodyPr/>
        <a:lstStyle/>
        <a:p>
          <a:r>
            <a:rPr lang="en-US" baseline="0" dirty="0"/>
            <a:t>Ability to move the environment without stress to the plant</a:t>
          </a:r>
          <a:endParaRPr lang="en-US" dirty="0"/>
        </a:p>
      </dgm:t>
    </dgm:pt>
    <dgm:pt modelId="{31A1C1BB-FAB8-4670-9FF0-CEAF0865824C}" type="parTrans" cxnId="{107FEE03-80B7-46D2-897A-478983DA95FC}">
      <dgm:prSet/>
      <dgm:spPr/>
      <dgm:t>
        <a:bodyPr/>
        <a:lstStyle/>
        <a:p>
          <a:endParaRPr lang="en-US"/>
        </a:p>
      </dgm:t>
    </dgm:pt>
    <dgm:pt modelId="{6276E1BC-DE38-44CB-9C61-60BD8B29FCE3}" type="sibTrans" cxnId="{107FEE03-80B7-46D2-897A-478983DA95FC}">
      <dgm:prSet/>
      <dgm:spPr/>
      <dgm:t>
        <a:bodyPr/>
        <a:lstStyle/>
        <a:p>
          <a:endParaRPr lang="en-US"/>
        </a:p>
      </dgm:t>
    </dgm:pt>
    <dgm:pt modelId="{3096533A-A46A-45D4-8786-7DAA48878595}" type="pres">
      <dgm:prSet presAssocID="{C669D8DB-8F87-4B06-913B-008479DDFBEF}" presName="root" presStyleCnt="0">
        <dgm:presLayoutVars>
          <dgm:dir/>
          <dgm:resizeHandles val="exact"/>
        </dgm:presLayoutVars>
      </dgm:prSet>
      <dgm:spPr/>
    </dgm:pt>
    <dgm:pt modelId="{0F110FE9-EEEB-4137-B854-5AE0853804DC}" type="pres">
      <dgm:prSet presAssocID="{C47764DF-C732-4571-B147-0476404335F5}" presName="compNode" presStyleCnt="0"/>
      <dgm:spPr/>
    </dgm:pt>
    <dgm:pt modelId="{50593A18-79B4-403B-A89C-1C2D54ECF2E4}" type="pres">
      <dgm:prSet presAssocID="{C47764DF-C732-4571-B147-0476404335F5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lant"/>
        </a:ext>
      </dgm:extLst>
    </dgm:pt>
    <dgm:pt modelId="{08B197E3-105F-4D6F-8756-EF3033F482F2}" type="pres">
      <dgm:prSet presAssocID="{C47764DF-C732-4571-B147-0476404335F5}" presName="spaceRect" presStyleCnt="0"/>
      <dgm:spPr/>
    </dgm:pt>
    <dgm:pt modelId="{16ABD023-8398-4CD3-8347-9F9E67C53861}" type="pres">
      <dgm:prSet presAssocID="{C47764DF-C732-4571-B147-0476404335F5}" presName="textRect" presStyleLbl="revTx" presStyleIdx="0" presStyleCnt="3">
        <dgm:presLayoutVars>
          <dgm:chMax val="1"/>
          <dgm:chPref val="1"/>
        </dgm:presLayoutVars>
      </dgm:prSet>
      <dgm:spPr/>
    </dgm:pt>
    <dgm:pt modelId="{1573721A-8D33-4E71-9CA6-B47BA88BEA0C}" type="pres">
      <dgm:prSet presAssocID="{C79553C0-BDC3-4ED0-A410-8C2A5B7142A0}" presName="sibTrans" presStyleCnt="0"/>
      <dgm:spPr/>
    </dgm:pt>
    <dgm:pt modelId="{E46A0BCC-C469-411D-A320-907BBE968C47}" type="pres">
      <dgm:prSet presAssocID="{0EFEFB7A-ABDC-408D-AE75-581E08C6CD61}" presName="compNode" presStyleCnt="0"/>
      <dgm:spPr/>
    </dgm:pt>
    <dgm:pt modelId="{1840B0B1-666A-4F17-B517-9DEB774BE203}" type="pres">
      <dgm:prSet presAssocID="{0EFEFB7A-ABDC-408D-AE75-581E08C6CD61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eciduous tree"/>
        </a:ext>
      </dgm:extLst>
    </dgm:pt>
    <dgm:pt modelId="{A328CF00-8BEC-4B11-8185-F8058947CB10}" type="pres">
      <dgm:prSet presAssocID="{0EFEFB7A-ABDC-408D-AE75-581E08C6CD61}" presName="spaceRect" presStyleCnt="0"/>
      <dgm:spPr/>
    </dgm:pt>
    <dgm:pt modelId="{040247C2-2B2B-4B21-A2BF-7C990AB9EACC}" type="pres">
      <dgm:prSet presAssocID="{0EFEFB7A-ABDC-408D-AE75-581E08C6CD61}" presName="textRect" presStyleLbl="revTx" presStyleIdx="1" presStyleCnt="3">
        <dgm:presLayoutVars>
          <dgm:chMax val="1"/>
          <dgm:chPref val="1"/>
        </dgm:presLayoutVars>
      </dgm:prSet>
      <dgm:spPr/>
    </dgm:pt>
    <dgm:pt modelId="{60431D2F-B23E-43A7-9D6B-2C36A3E87389}" type="pres">
      <dgm:prSet presAssocID="{915321FC-7432-4151-99EE-22884657C758}" presName="sibTrans" presStyleCnt="0"/>
      <dgm:spPr/>
    </dgm:pt>
    <dgm:pt modelId="{2F5E8CF3-613F-4CFE-97CE-366CADA6E484}" type="pres">
      <dgm:prSet presAssocID="{E86695A0-D2C9-450A-9EAF-AD0FE436AF55}" presName="compNode" presStyleCnt="0"/>
      <dgm:spPr/>
    </dgm:pt>
    <dgm:pt modelId="{CD6BE3EF-35BC-4346-98C6-94BE4E8BFF3F}" type="pres">
      <dgm:prSet presAssocID="{E86695A0-D2C9-450A-9EAF-AD0FE436AF5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af"/>
        </a:ext>
      </dgm:extLst>
    </dgm:pt>
    <dgm:pt modelId="{48C7CCC2-3FDD-4F0E-AFBC-9AE79EC4D76E}" type="pres">
      <dgm:prSet presAssocID="{E86695A0-D2C9-450A-9EAF-AD0FE436AF55}" presName="spaceRect" presStyleCnt="0"/>
      <dgm:spPr/>
    </dgm:pt>
    <dgm:pt modelId="{5FC38062-69FF-461F-8F7F-68F557FDEFBC}" type="pres">
      <dgm:prSet presAssocID="{E86695A0-D2C9-450A-9EAF-AD0FE436AF55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107FEE03-80B7-46D2-897A-478983DA95FC}" srcId="{C669D8DB-8F87-4B06-913B-008479DDFBEF}" destId="{E86695A0-D2C9-450A-9EAF-AD0FE436AF55}" srcOrd="2" destOrd="0" parTransId="{31A1C1BB-FAB8-4670-9FF0-CEAF0865824C}" sibTransId="{6276E1BC-DE38-44CB-9C61-60BD8B29FCE3}"/>
    <dgm:cxn modelId="{F1FD1D25-F3A4-40B5-A71D-8CF87CBB9B82}" srcId="{C669D8DB-8F87-4B06-913B-008479DDFBEF}" destId="{C47764DF-C732-4571-B147-0476404335F5}" srcOrd="0" destOrd="0" parTransId="{4EC52F7A-5C89-496A-AF67-07610215A8DF}" sibTransId="{C79553C0-BDC3-4ED0-A410-8C2A5B7142A0}"/>
    <dgm:cxn modelId="{74BF8B62-C27C-4ADD-81EB-B902EBBDA1EF}" type="presOf" srcId="{0EFEFB7A-ABDC-408D-AE75-581E08C6CD61}" destId="{040247C2-2B2B-4B21-A2BF-7C990AB9EACC}" srcOrd="0" destOrd="0" presId="urn:microsoft.com/office/officeart/2018/2/layout/IconLabelList"/>
    <dgm:cxn modelId="{D63DBF84-3670-4E15-A0F1-7C4C112024C0}" type="presOf" srcId="{E86695A0-D2C9-450A-9EAF-AD0FE436AF55}" destId="{5FC38062-69FF-461F-8F7F-68F557FDEFBC}" srcOrd="0" destOrd="0" presId="urn:microsoft.com/office/officeart/2018/2/layout/IconLabelList"/>
    <dgm:cxn modelId="{33D34D98-061B-490A-AF19-E82D7DDAAAA4}" type="presOf" srcId="{C669D8DB-8F87-4B06-913B-008479DDFBEF}" destId="{3096533A-A46A-45D4-8786-7DAA48878595}" srcOrd="0" destOrd="0" presId="urn:microsoft.com/office/officeart/2018/2/layout/IconLabelList"/>
    <dgm:cxn modelId="{A4E426BE-E26E-452D-A1F0-B1E1B108219B}" srcId="{C669D8DB-8F87-4B06-913B-008479DDFBEF}" destId="{0EFEFB7A-ABDC-408D-AE75-581E08C6CD61}" srcOrd="1" destOrd="0" parTransId="{EB46800C-4D3C-4A1D-B68E-10AFDC963CD9}" sibTransId="{915321FC-7432-4151-99EE-22884657C758}"/>
    <dgm:cxn modelId="{503F3AEA-05CA-4091-BE67-78F8F532323C}" type="presOf" srcId="{C47764DF-C732-4571-B147-0476404335F5}" destId="{16ABD023-8398-4CD3-8347-9F9E67C53861}" srcOrd="0" destOrd="0" presId="urn:microsoft.com/office/officeart/2018/2/layout/IconLabelList"/>
    <dgm:cxn modelId="{EF26EEBD-C770-40CB-BDCE-4E79A38FCC80}" type="presParOf" srcId="{3096533A-A46A-45D4-8786-7DAA48878595}" destId="{0F110FE9-EEEB-4137-B854-5AE0853804DC}" srcOrd="0" destOrd="0" presId="urn:microsoft.com/office/officeart/2018/2/layout/IconLabelList"/>
    <dgm:cxn modelId="{40548804-A92A-45CD-ACD5-9381CBD7D69E}" type="presParOf" srcId="{0F110FE9-EEEB-4137-B854-5AE0853804DC}" destId="{50593A18-79B4-403B-A89C-1C2D54ECF2E4}" srcOrd="0" destOrd="0" presId="urn:microsoft.com/office/officeart/2018/2/layout/IconLabelList"/>
    <dgm:cxn modelId="{90665779-82EB-47E7-9873-0A57BA34C5B4}" type="presParOf" srcId="{0F110FE9-EEEB-4137-B854-5AE0853804DC}" destId="{08B197E3-105F-4D6F-8756-EF3033F482F2}" srcOrd="1" destOrd="0" presId="urn:microsoft.com/office/officeart/2018/2/layout/IconLabelList"/>
    <dgm:cxn modelId="{B1107E33-FDD1-401A-8F64-1EBFB0249F51}" type="presParOf" srcId="{0F110FE9-EEEB-4137-B854-5AE0853804DC}" destId="{16ABD023-8398-4CD3-8347-9F9E67C53861}" srcOrd="2" destOrd="0" presId="urn:microsoft.com/office/officeart/2018/2/layout/IconLabelList"/>
    <dgm:cxn modelId="{37F5C769-DF21-433E-8CFE-B54E361CBD8E}" type="presParOf" srcId="{3096533A-A46A-45D4-8786-7DAA48878595}" destId="{1573721A-8D33-4E71-9CA6-B47BA88BEA0C}" srcOrd="1" destOrd="0" presId="urn:microsoft.com/office/officeart/2018/2/layout/IconLabelList"/>
    <dgm:cxn modelId="{0C51D5BD-932E-49C6-838F-F168B6639EA9}" type="presParOf" srcId="{3096533A-A46A-45D4-8786-7DAA48878595}" destId="{E46A0BCC-C469-411D-A320-907BBE968C47}" srcOrd="2" destOrd="0" presId="urn:microsoft.com/office/officeart/2018/2/layout/IconLabelList"/>
    <dgm:cxn modelId="{053FD35D-BB48-46A2-885D-EA23B724AD2A}" type="presParOf" srcId="{E46A0BCC-C469-411D-A320-907BBE968C47}" destId="{1840B0B1-666A-4F17-B517-9DEB774BE203}" srcOrd="0" destOrd="0" presId="urn:microsoft.com/office/officeart/2018/2/layout/IconLabelList"/>
    <dgm:cxn modelId="{F0E42A8D-A6FB-4529-B09B-85A4B2B5B1CD}" type="presParOf" srcId="{E46A0BCC-C469-411D-A320-907BBE968C47}" destId="{A328CF00-8BEC-4B11-8185-F8058947CB10}" srcOrd="1" destOrd="0" presId="urn:microsoft.com/office/officeart/2018/2/layout/IconLabelList"/>
    <dgm:cxn modelId="{4D12196C-B3EF-49F6-828B-3B0107132E48}" type="presParOf" srcId="{E46A0BCC-C469-411D-A320-907BBE968C47}" destId="{040247C2-2B2B-4B21-A2BF-7C990AB9EACC}" srcOrd="2" destOrd="0" presId="urn:microsoft.com/office/officeart/2018/2/layout/IconLabelList"/>
    <dgm:cxn modelId="{2C304143-2EA5-425E-A3E0-DE2D3715CD65}" type="presParOf" srcId="{3096533A-A46A-45D4-8786-7DAA48878595}" destId="{60431D2F-B23E-43A7-9D6B-2C36A3E87389}" srcOrd="3" destOrd="0" presId="urn:microsoft.com/office/officeart/2018/2/layout/IconLabelList"/>
    <dgm:cxn modelId="{8F691F39-0EA7-480C-95B4-100B802B34DC}" type="presParOf" srcId="{3096533A-A46A-45D4-8786-7DAA48878595}" destId="{2F5E8CF3-613F-4CFE-97CE-366CADA6E484}" srcOrd="4" destOrd="0" presId="urn:microsoft.com/office/officeart/2018/2/layout/IconLabelList"/>
    <dgm:cxn modelId="{C8998D34-06A4-4CBF-8B96-8DC1F2AB97E9}" type="presParOf" srcId="{2F5E8CF3-613F-4CFE-97CE-366CADA6E484}" destId="{CD6BE3EF-35BC-4346-98C6-94BE4E8BFF3F}" srcOrd="0" destOrd="0" presId="urn:microsoft.com/office/officeart/2018/2/layout/IconLabelList"/>
    <dgm:cxn modelId="{0DCE3C63-B1CB-4DAA-9B27-EE57A8F7273A}" type="presParOf" srcId="{2F5E8CF3-613F-4CFE-97CE-366CADA6E484}" destId="{48C7CCC2-3FDD-4F0E-AFBC-9AE79EC4D76E}" srcOrd="1" destOrd="0" presId="urn:microsoft.com/office/officeart/2018/2/layout/IconLabelList"/>
    <dgm:cxn modelId="{9D3C6175-BDEC-4CF4-A58E-35D227F5F63C}" type="presParOf" srcId="{2F5E8CF3-613F-4CFE-97CE-366CADA6E484}" destId="{5FC38062-69FF-461F-8F7F-68F557FDEFBC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52225A-0F59-4313-8AED-CAA1F7A48D8F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6CF17F83-26B4-461D-9B1D-FA14D0EFC8D8}">
      <dgm:prSet/>
      <dgm:spPr/>
      <dgm:t>
        <a:bodyPr/>
        <a:lstStyle/>
        <a:p>
          <a:r>
            <a:rPr lang="en-US"/>
            <a:t>Primary Goals </a:t>
          </a:r>
        </a:p>
      </dgm:t>
    </dgm:pt>
    <dgm:pt modelId="{C367493E-DA26-4A3B-B858-8DCB4C383E69}" type="parTrans" cxnId="{EA46E806-ED9C-4827-8726-200E58B79D53}">
      <dgm:prSet/>
      <dgm:spPr/>
      <dgm:t>
        <a:bodyPr/>
        <a:lstStyle/>
        <a:p>
          <a:endParaRPr lang="en-US"/>
        </a:p>
      </dgm:t>
    </dgm:pt>
    <dgm:pt modelId="{ABF87C79-7DC2-49F4-BF9A-3A580E44279F}" type="sibTrans" cxnId="{EA46E806-ED9C-4827-8726-200E58B79D53}">
      <dgm:prSet/>
      <dgm:spPr/>
      <dgm:t>
        <a:bodyPr/>
        <a:lstStyle/>
        <a:p>
          <a:endParaRPr lang="en-US"/>
        </a:p>
      </dgm:t>
    </dgm:pt>
    <dgm:pt modelId="{D478D541-43FD-4DF0-B988-5762DB7E2A9A}">
      <dgm:prSet/>
      <dgm:spPr/>
      <dgm:t>
        <a:bodyPr/>
        <a:lstStyle/>
        <a:p>
          <a:r>
            <a:rPr lang="en-US"/>
            <a:t>Provide monitoring for plant growth</a:t>
          </a:r>
        </a:p>
      </dgm:t>
    </dgm:pt>
    <dgm:pt modelId="{2A59B9F8-D8C9-4711-9F48-85761D3DA79A}" type="parTrans" cxnId="{B5654B68-9AE6-4E9A-A5E9-65FCFB1F734D}">
      <dgm:prSet/>
      <dgm:spPr/>
      <dgm:t>
        <a:bodyPr/>
        <a:lstStyle/>
        <a:p>
          <a:endParaRPr lang="en-US"/>
        </a:p>
      </dgm:t>
    </dgm:pt>
    <dgm:pt modelId="{9F7D9FE5-2DE0-431A-B072-1D33822435FB}" type="sibTrans" cxnId="{B5654B68-9AE6-4E9A-A5E9-65FCFB1F734D}">
      <dgm:prSet/>
      <dgm:spPr/>
      <dgm:t>
        <a:bodyPr/>
        <a:lstStyle/>
        <a:p>
          <a:endParaRPr lang="en-US"/>
        </a:p>
      </dgm:t>
    </dgm:pt>
    <dgm:pt modelId="{C1992064-AA01-4FDE-ADFE-BEBD1B03F15E}">
      <dgm:prSet/>
      <dgm:spPr/>
      <dgm:t>
        <a:bodyPr/>
        <a:lstStyle/>
        <a:p>
          <a:r>
            <a:rPr lang="en-US"/>
            <a:t>Make the environment portable </a:t>
          </a:r>
        </a:p>
      </dgm:t>
    </dgm:pt>
    <dgm:pt modelId="{15221195-EE64-412F-B1D2-2B53F98BDDEA}" type="parTrans" cxnId="{A77F7A5F-446C-4E5B-B20D-2C0A94C16360}">
      <dgm:prSet/>
      <dgm:spPr/>
      <dgm:t>
        <a:bodyPr/>
        <a:lstStyle/>
        <a:p>
          <a:endParaRPr lang="en-US"/>
        </a:p>
      </dgm:t>
    </dgm:pt>
    <dgm:pt modelId="{BFEF258E-C95A-4B65-B39B-D7A391DB23D3}" type="sibTrans" cxnId="{A77F7A5F-446C-4E5B-B20D-2C0A94C16360}">
      <dgm:prSet/>
      <dgm:spPr/>
      <dgm:t>
        <a:bodyPr/>
        <a:lstStyle/>
        <a:p>
          <a:endParaRPr lang="en-US"/>
        </a:p>
      </dgm:t>
    </dgm:pt>
    <dgm:pt modelId="{D064F3A9-0448-4C0E-9269-CFD44EBB4BD2}">
      <dgm:prSet/>
      <dgm:spPr/>
      <dgm:t>
        <a:bodyPr/>
        <a:lstStyle/>
        <a:p>
          <a:r>
            <a:rPr lang="en-US" dirty="0"/>
            <a:t>Switch between battery and AC power </a:t>
          </a:r>
        </a:p>
      </dgm:t>
    </dgm:pt>
    <dgm:pt modelId="{2BE0BAF9-66C1-4B00-9199-1FFE8F7EAE18}" type="parTrans" cxnId="{458B550F-2678-459B-BFCD-88779958642A}">
      <dgm:prSet/>
      <dgm:spPr/>
      <dgm:t>
        <a:bodyPr/>
        <a:lstStyle/>
        <a:p>
          <a:endParaRPr lang="en-US"/>
        </a:p>
      </dgm:t>
    </dgm:pt>
    <dgm:pt modelId="{CF433987-3F3C-4099-A5EB-43E4EE4EFCCC}" type="sibTrans" cxnId="{458B550F-2678-459B-BFCD-88779958642A}">
      <dgm:prSet/>
      <dgm:spPr/>
      <dgm:t>
        <a:bodyPr/>
        <a:lstStyle/>
        <a:p>
          <a:endParaRPr lang="en-US"/>
        </a:p>
      </dgm:t>
    </dgm:pt>
    <dgm:pt modelId="{2294BA1D-7E7D-46BC-99C4-65D5A636B826}">
      <dgm:prSet/>
      <dgm:spPr/>
      <dgm:t>
        <a:bodyPr/>
        <a:lstStyle/>
        <a:p>
          <a:r>
            <a:rPr lang="en-US"/>
            <a:t>Secondary Goals </a:t>
          </a:r>
        </a:p>
      </dgm:t>
    </dgm:pt>
    <dgm:pt modelId="{923BC66D-D23A-4A2A-AF45-2DC52A073D13}" type="parTrans" cxnId="{04AA5F2D-64BF-4100-A7AC-67043320A102}">
      <dgm:prSet/>
      <dgm:spPr/>
      <dgm:t>
        <a:bodyPr/>
        <a:lstStyle/>
        <a:p>
          <a:endParaRPr lang="en-US"/>
        </a:p>
      </dgm:t>
    </dgm:pt>
    <dgm:pt modelId="{261CC2E9-8A22-4E37-A045-B78A0B437B66}" type="sibTrans" cxnId="{04AA5F2D-64BF-4100-A7AC-67043320A102}">
      <dgm:prSet/>
      <dgm:spPr/>
      <dgm:t>
        <a:bodyPr/>
        <a:lstStyle/>
        <a:p>
          <a:endParaRPr lang="en-US"/>
        </a:p>
      </dgm:t>
    </dgm:pt>
    <dgm:pt modelId="{145F99DC-A3AA-413B-92C1-903C5BECD245}">
      <dgm:prSet/>
      <dgm:spPr/>
      <dgm:t>
        <a:bodyPr/>
        <a:lstStyle/>
        <a:p>
          <a:r>
            <a:rPr lang="en-US"/>
            <a:t>Low power consumption</a:t>
          </a:r>
        </a:p>
      </dgm:t>
    </dgm:pt>
    <dgm:pt modelId="{A73DED84-FA62-46A7-930E-1F36E72D361D}" type="parTrans" cxnId="{CD559467-4D61-4D6A-B2A1-66E0D7FCFBFC}">
      <dgm:prSet/>
      <dgm:spPr/>
      <dgm:t>
        <a:bodyPr/>
        <a:lstStyle/>
        <a:p>
          <a:endParaRPr lang="en-US"/>
        </a:p>
      </dgm:t>
    </dgm:pt>
    <dgm:pt modelId="{780E1E8D-E9A8-4ED4-B13E-A0C96D5486AA}" type="sibTrans" cxnId="{CD559467-4D61-4D6A-B2A1-66E0D7FCFBFC}">
      <dgm:prSet/>
      <dgm:spPr/>
      <dgm:t>
        <a:bodyPr/>
        <a:lstStyle/>
        <a:p>
          <a:endParaRPr lang="en-US"/>
        </a:p>
      </dgm:t>
    </dgm:pt>
    <dgm:pt modelId="{93A67484-FF3D-40C1-8C78-5E2005E587DF}">
      <dgm:prSet/>
      <dgm:spPr/>
      <dgm:t>
        <a:bodyPr/>
        <a:lstStyle/>
        <a:p>
          <a:r>
            <a:rPr lang="en-US" dirty="0"/>
            <a:t>Exchangeable batteries </a:t>
          </a:r>
        </a:p>
      </dgm:t>
    </dgm:pt>
    <dgm:pt modelId="{A1B81984-88CD-468A-B236-2B7ADF48C670}" type="parTrans" cxnId="{9C5AA74E-D0E8-47C5-BBF3-6166D0819B6E}">
      <dgm:prSet/>
      <dgm:spPr/>
      <dgm:t>
        <a:bodyPr/>
        <a:lstStyle/>
        <a:p>
          <a:endParaRPr lang="en-US"/>
        </a:p>
      </dgm:t>
    </dgm:pt>
    <dgm:pt modelId="{59A52B7A-661F-43A8-908D-4C8FD37D8BFE}" type="sibTrans" cxnId="{9C5AA74E-D0E8-47C5-BBF3-6166D0819B6E}">
      <dgm:prSet/>
      <dgm:spPr/>
      <dgm:t>
        <a:bodyPr/>
        <a:lstStyle/>
        <a:p>
          <a:endParaRPr lang="en-US"/>
        </a:p>
      </dgm:t>
    </dgm:pt>
    <dgm:pt modelId="{80A7804D-32BF-4257-9880-29104069969D}">
      <dgm:prSet/>
      <dgm:spPr/>
      <dgm:t>
        <a:bodyPr/>
        <a:lstStyle/>
        <a:p>
          <a:r>
            <a:rPr lang="en-US"/>
            <a:t>Low cost assembly </a:t>
          </a:r>
        </a:p>
      </dgm:t>
    </dgm:pt>
    <dgm:pt modelId="{72E5728C-35C7-40A9-82D6-FB976CCAE551}" type="parTrans" cxnId="{B35358BD-3CFD-4294-8B10-49869497DE5B}">
      <dgm:prSet/>
      <dgm:spPr/>
      <dgm:t>
        <a:bodyPr/>
        <a:lstStyle/>
        <a:p>
          <a:endParaRPr lang="en-US"/>
        </a:p>
      </dgm:t>
    </dgm:pt>
    <dgm:pt modelId="{4709C406-5B46-4AB6-87AE-4BD740FEC223}" type="sibTrans" cxnId="{B35358BD-3CFD-4294-8B10-49869497DE5B}">
      <dgm:prSet/>
      <dgm:spPr/>
      <dgm:t>
        <a:bodyPr/>
        <a:lstStyle/>
        <a:p>
          <a:endParaRPr lang="en-US"/>
        </a:p>
      </dgm:t>
    </dgm:pt>
    <dgm:pt modelId="{54975B3A-BE03-4B97-A99C-F8E786B9B9CE}" type="pres">
      <dgm:prSet presAssocID="{3B52225A-0F59-4313-8AED-CAA1F7A48D8F}" presName="linear" presStyleCnt="0">
        <dgm:presLayoutVars>
          <dgm:dir/>
          <dgm:animLvl val="lvl"/>
          <dgm:resizeHandles val="exact"/>
        </dgm:presLayoutVars>
      </dgm:prSet>
      <dgm:spPr/>
    </dgm:pt>
    <dgm:pt modelId="{44E80BBE-07BE-4E4D-B17E-8E3A9CF8566D}" type="pres">
      <dgm:prSet presAssocID="{6CF17F83-26B4-461D-9B1D-FA14D0EFC8D8}" presName="parentLin" presStyleCnt="0"/>
      <dgm:spPr/>
    </dgm:pt>
    <dgm:pt modelId="{E75B6F27-4B82-4E15-ABFD-6E994073E80F}" type="pres">
      <dgm:prSet presAssocID="{6CF17F83-26B4-461D-9B1D-FA14D0EFC8D8}" presName="parentLeftMargin" presStyleLbl="node1" presStyleIdx="0" presStyleCnt="2"/>
      <dgm:spPr/>
    </dgm:pt>
    <dgm:pt modelId="{E3799FED-2DAC-424B-A4FF-77459064FDB0}" type="pres">
      <dgm:prSet presAssocID="{6CF17F83-26B4-461D-9B1D-FA14D0EFC8D8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28451C0-49F1-4570-8967-6EC04AFB3AFE}" type="pres">
      <dgm:prSet presAssocID="{6CF17F83-26B4-461D-9B1D-FA14D0EFC8D8}" presName="negativeSpace" presStyleCnt="0"/>
      <dgm:spPr/>
    </dgm:pt>
    <dgm:pt modelId="{10D40B42-19FF-40A8-9BCA-18F44B227C9D}" type="pres">
      <dgm:prSet presAssocID="{6CF17F83-26B4-461D-9B1D-FA14D0EFC8D8}" presName="childText" presStyleLbl="conFgAcc1" presStyleIdx="0" presStyleCnt="2">
        <dgm:presLayoutVars>
          <dgm:bulletEnabled val="1"/>
        </dgm:presLayoutVars>
      </dgm:prSet>
      <dgm:spPr/>
    </dgm:pt>
    <dgm:pt modelId="{9AA07AD9-0F57-4F60-8B62-22530064AFD3}" type="pres">
      <dgm:prSet presAssocID="{ABF87C79-7DC2-49F4-BF9A-3A580E44279F}" presName="spaceBetweenRectangles" presStyleCnt="0"/>
      <dgm:spPr/>
    </dgm:pt>
    <dgm:pt modelId="{1522CF74-72C0-4577-8312-FA2B5A47EA46}" type="pres">
      <dgm:prSet presAssocID="{2294BA1D-7E7D-46BC-99C4-65D5A636B826}" presName="parentLin" presStyleCnt="0"/>
      <dgm:spPr/>
    </dgm:pt>
    <dgm:pt modelId="{C1DD1F5E-A863-48C7-99F5-161AB1EBA3FA}" type="pres">
      <dgm:prSet presAssocID="{2294BA1D-7E7D-46BC-99C4-65D5A636B826}" presName="parentLeftMargin" presStyleLbl="node1" presStyleIdx="0" presStyleCnt="2"/>
      <dgm:spPr/>
    </dgm:pt>
    <dgm:pt modelId="{F817BE3E-6797-41C0-8B07-137C8A6EBDEA}" type="pres">
      <dgm:prSet presAssocID="{2294BA1D-7E7D-46BC-99C4-65D5A636B826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C7C86F8F-D500-4D8C-A5F0-0C68FCB19921}" type="pres">
      <dgm:prSet presAssocID="{2294BA1D-7E7D-46BC-99C4-65D5A636B826}" presName="negativeSpace" presStyleCnt="0"/>
      <dgm:spPr/>
    </dgm:pt>
    <dgm:pt modelId="{367CE5BB-9F15-4030-8B89-9F4E85684799}" type="pres">
      <dgm:prSet presAssocID="{2294BA1D-7E7D-46BC-99C4-65D5A636B826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EA46E806-ED9C-4827-8726-200E58B79D53}" srcId="{3B52225A-0F59-4313-8AED-CAA1F7A48D8F}" destId="{6CF17F83-26B4-461D-9B1D-FA14D0EFC8D8}" srcOrd="0" destOrd="0" parTransId="{C367493E-DA26-4A3B-B858-8DCB4C383E69}" sibTransId="{ABF87C79-7DC2-49F4-BF9A-3A580E44279F}"/>
    <dgm:cxn modelId="{82D53508-D335-4847-8C0C-19EB1AE3AC56}" type="presOf" srcId="{D064F3A9-0448-4C0E-9269-CFD44EBB4BD2}" destId="{10D40B42-19FF-40A8-9BCA-18F44B227C9D}" srcOrd="0" destOrd="2" presId="urn:microsoft.com/office/officeart/2005/8/layout/list1"/>
    <dgm:cxn modelId="{6858D30A-8F1F-4312-8EA5-1B911D4E0BF7}" type="presOf" srcId="{C1992064-AA01-4FDE-ADFE-BEBD1B03F15E}" destId="{10D40B42-19FF-40A8-9BCA-18F44B227C9D}" srcOrd="0" destOrd="1" presId="urn:microsoft.com/office/officeart/2005/8/layout/list1"/>
    <dgm:cxn modelId="{E8DF310E-99B5-41B6-8B7D-872C681486B8}" type="presOf" srcId="{145F99DC-A3AA-413B-92C1-903C5BECD245}" destId="{367CE5BB-9F15-4030-8B89-9F4E85684799}" srcOrd="0" destOrd="0" presId="urn:microsoft.com/office/officeart/2005/8/layout/list1"/>
    <dgm:cxn modelId="{458B550F-2678-459B-BFCD-88779958642A}" srcId="{6CF17F83-26B4-461D-9B1D-FA14D0EFC8D8}" destId="{D064F3A9-0448-4C0E-9269-CFD44EBB4BD2}" srcOrd="2" destOrd="0" parTransId="{2BE0BAF9-66C1-4B00-9199-1FFE8F7EAE18}" sibTransId="{CF433987-3F3C-4099-A5EB-43E4EE4EFCCC}"/>
    <dgm:cxn modelId="{4D88A012-34F4-424C-B708-4FE84F25748E}" type="presOf" srcId="{6CF17F83-26B4-461D-9B1D-FA14D0EFC8D8}" destId="{E3799FED-2DAC-424B-A4FF-77459064FDB0}" srcOrd="1" destOrd="0" presId="urn:microsoft.com/office/officeart/2005/8/layout/list1"/>
    <dgm:cxn modelId="{CD0D6515-3E3F-4350-B2F3-D196C018AE9A}" type="presOf" srcId="{2294BA1D-7E7D-46BC-99C4-65D5A636B826}" destId="{F817BE3E-6797-41C0-8B07-137C8A6EBDEA}" srcOrd="1" destOrd="0" presId="urn:microsoft.com/office/officeart/2005/8/layout/list1"/>
    <dgm:cxn modelId="{9397AB2A-BA14-4D33-A62C-E92A681874EC}" type="presOf" srcId="{3B52225A-0F59-4313-8AED-CAA1F7A48D8F}" destId="{54975B3A-BE03-4B97-A99C-F8E786B9B9CE}" srcOrd="0" destOrd="0" presId="urn:microsoft.com/office/officeart/2005/8/layout/list1"/>
    <dgm:cxn modelId="{04AA5F2D-64BF-4100-A7AC-67043320A102}" srcId="{3B52225A-0F59-4313-8AED-CAA1F7A48D8F}" destId="{2294BA1D-7E7D-46BC-99C4-65D5A636B826}" srcOrd="1" destOrd="0" parTransId="{923BC66D-D23A-4A2A-AF45-2DC52A073D13}" sibTransId="{261CC2E9-8A22-4E37-A045-B78A0B437B66}"/>
    <dgm:cxn modelId="{A77F7A5F-446C-4E5B-B20D-2C0A94C16360}" srcId="{6CF17F83-26B4-461D-9B1D-FA14D0EFC8D8}" destId="{C1992064-AA01-4FDE-ADFE-BEBD1B03F15E}" srcOrd="1" destOrd="0" parTransId="{15221195-EE64-412F-B1D2-2B53F98BDDEA}" sibTransId="{BFEF258E-C95A-4B65-B39B-D7A391DB23D3}"/>
    <dgm:cxn modelId="{2E2B4C67-D45F-4EBE-8455-96B4DD9D7DAE}" type="presOf" srcId="{2294BA1D-7E7D-46BC-99C4-65D5A636B826}" destId="{C1DD1F5E-A863-48C7-99F5-161AB1EBA3FA}" srcOrd="0" destOrd="0" presId="urn:microsoft.com/office/officeart/2005/8/layout/list1"/>
    <dgm:cxn modelId="{CD559467-4D61-4D6A-B2A1-66E0D7FCFBFC}" srcId="{2294BA1D-7E7D-46BC-99C4-65D5A636B826}" destId="{145F99DC-A3AA-413B-92C1-903C5BECD245}" srcOrd="0" destOrd="0" parTransId="{A73DED84-FA62-46A7-930E-1F36E72D361D}" sibTransId="{780E1E8D-E9A8-4ED4-B13E-A0C96D5486AA}"/>
    <dgm:cxn modelId="{B5654B68-9AE6-4E9A-A5E9-65FCFB1F734D}" srcId="{6CF17F83-26B4-461D-9B1D-FA14D0EFC8D8}" destId="{D478D541-43FD-4DF0-B988-5762DB7E2A9A}" srcOrd="0" destOrd="0" parTransId="{2A59B9F8-D8C9-4711-9F48-85761D3DA79A}" sibTransId="{9F7D9FE5-2DE0-431A-B072-1D33822435FB}"/>
    <dgm:cxn modelId="{9C5AA74E-D0E8-47C5-BBF3-6166D0819B6E}" srcId="{2294BA1D-7E7D-46BC-99C4-65D5A636B826}" destId="{93A67484-FF3D-40C1-8C78-5E2005E587DF}" srcOrd="1" destOrd="0" parTransId="{A1B81984-88CD-468A-B236-2B7ADF48C670}" sibTransId="{59A52B7A-661F-43A8-908D-4C8FD37D8BFE}"/>
    <dgm:cxn modelId="{9131DFB9-257D-4D42-ACCD-A3E0C0E7B73F}" type="presOf" srcId="{6CF17F83-26B4-461D-9B1D-FA14D0EFC8D8}" destId="{E75B6F27-4B82-4E15-ABFD-6E994073E80F}" srcOrd="0" destOrd="0" presId="urn:microsoft.com/office/officeart/2005/8/layout/list1"/>
    <dgm:cxn modelId="{B35358BD-3CFD-4294-8B10-49869497DE5B}" srcId="{2294BA1D-7E7D-46BC-99C4-65D5A636B826}" destId="{80A7804D-32BF-4257-9880-29104069969D}" srcOrd="2" destOrd="0" parTransId="{72E5728C-35C7-40A9-82D6-FB976CCAE551}" sibTransId="{4709C406-5B46-4AB6-87AE-4BD740FEC223}"/>
    <dgm:cxn modelId="{CC257EC6-513A-40F1-A14D-A1A9D9D724B0}" type="presOf" srcId="{93A67484-FF3D-40C1-8C78-5E2005E587DF}" destId="{367CE5BB-9F15-4030-8B89-9F4E85684799}" srcOrd="0" destOrd="1" presId="urn:microsoft.com/office/officeart/2005/8/layout/list1"/>
    <dgm:cxn modelId="{FD470BCD-4DF6-4A12-A32C-83BE8FF31780}" type="presOf" srcId="{D478D541-43FD-4DF0-B988-5762DB7E2A9A}" destId="{10D40B42-19FF-40A8-9BCA-18F44B227C9D}" srcOrd="0" destOrd="0" presId="urn:microsoft.com/office/officeart/2005/8/layout/list1"/>
    <dgm:cxn modelId="{5FF80BCF-13A9-4768-9805-8ABB73D56D4A}" type="presOf" srcId="{80A7804D-32BF-4257-9880-29104069969D}" destId="{367CE5BB-9F15-4030-8B89-9F4E85684799}" srcOrd="0" destOrd="2" presId="urn:microsoft.com/office/officeart/2005/8/layout/list1"/>
    <dgm:cxn modelId="{03DAB9E7-C734-4CA9-910E-3B00483FA46A}" type="presParOf" srcId="{54975B3A-BE03-4B97-A99C-F8E786B9B9CE}" destId="{44E80BBE-07BE-4E4D-B17E-8E3A9CF8566D}" srcOrd="0" destOrd="0" presId="urn:microsoft.com/office/officeart/2005/8/layout/list1"/>
    <dgm:cxn modelId="{1EDA908A-0C44-49C1-9534-E462099BE97A}" type="presParOf" srcId="{44E80BBE-07BE-4E4D-B17E-8E3A9CF8566D}" destId="{E75B6F27-4B82-4E15-ABFD-6E994073E80F}" srcOrd="0" destOrd="0" presId="urn:microsoft.com/office/officeart/2005/8/layout/list1"/>
    <dgm:cxn modelId="{E9A03EE0-3158-49ED-905F-39AD4E19510C}" type="presParOf" srcId="{44E80BBE-07BE-4E4D-B17E-8E3A9CF8566D}" destId="{E3799FED-2DAC-424B-A4FF-77459064FDB0}" srcOrd="1" destOrd="0" presId="urn:microsoft.com/office/officeart/2005/8/layout/list1"/>
    <dgm:cxn modelId="{AEBC0213-85E6-475D-86C6-0A9D586DFB03}" type="presParOf" srcId="{54975B3A-BE03-4B97-A99C-F8E786B9B9CE}" destId="{328451C0-49F1-4570-8967-6EC04AFB3AFE}" srcOrd="1" destOrd="0" presId="urn:microsoft.com/office/officeart/2005/8/layout/list1"/>
    <dgm:cxn modelId="{EB4B49EF-57E2-4344-A204-D772FA6A5846}" type="presParOf" srcId="{54975B3A-BE03-4B97-A99C-F8E786B9B9CE}" destId="{10D40B42-19FF-40A8-9BCA-18F44B227C9D}" srcOrd="2" destOrd="0" presId="urn:microsoft.com/office/officeart/2005/8/layout/list1"/>
    <dgm:cxn modelId="{071BE068-91D4-4395-93C7-BE2941F09C30}" type="presParOf" srcId="{54975B3A-BE03-4B97-A99C-F8E786B9B9CE}" destId="{9AA07AD9-0F57-4F60-8B62-22530064AFD3}" srcOrd="3" destOrd="0" presId="urn:microsoft.com/office/officeart/2005/8/layout/list1"/>
    <dgm:cxn modelId="{B5CC880C-C35F-4038-86FB-A6494E8BCE88}" type="presParOf" srcId="{54975B3A-BE03-4B97-A99C-F8E786B9B9CE}" destId="{1522CF74-72C0-4577-8312-FA2B5A47EA46}" srcOrd="4" destOrd="0" presId="urn:microsoft.com/office/officeart/2005/8/layout/list1"/>
    <dgm:cxn modelId="{CAAF04D3-E8B6-4156-BABF-9119AAD0B4A6}" type="presParOf" srcId="{1522CF74-72C0-4577-8312-FA2B5A47EA46}" destId="{C1DD1F5E-A863-48C7-99F5-161AB1EBA3FA}" srcOrd="0" destOrd="0" presId="urn:microsoft.com/office/officeart/2005/8/layout/list1"/>
    <dgm:cxn modelId="{7CB58D2E-48CC-4ADC-A662-7C1DC254A52B}" type="presParOf" srcId="{1522CF74-72C0-4577-8312-FA2B5A47EA46}" destId="{F817BE3E-6797-41C0-8B07-137C8A6EBDEA}" srcOrd="1" destOrd="0" presId="urn:microsoft.com/office/officeart/2005/8/layout/list1"/>
    <dgm:cxn modelId="{8B2B136B-D844-4886-A1C5-74A569134FB0}" type="presParOf" srcId="{54975B3A-BE03-4B97-A99C-F8E786B9B9CE}" destId="{C7C86F8F-D500-4D8C-A5F0-0C68FCB19921}" srcOrd="5" destOrd="0" presId="urn:microsoft.com/office/officeart/2005/8/layout/list1"/>
    <dgm:cxn modelId="{684E319D-5B5C-4468-976A-DDBCA2393985}" type="presParOf" srcId="{54975B3A-BE03-4B97-A99C-F8E786B9B9CE}" destId="{367CE5BB-9F15-4030-8B89-9F4E8568479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DDE482-C9E6-49CD-9598-9403729D77A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88BA7D5-092C-42D1-91E8-5508F180C006}">
      <dgm:prSet/>
      <dgm:spPr/>
      <dgm:t>
        <a:bodyPr/>
        <a:lstStyle/>
        <a:p>
          <a:r>
            <a:rPr lang="en-US" baseline="0"/>
            <a:t>Need a CPU with ability to drive the sensors and communication</a:t>
          </a:r>
          <a:endParaRPr lang="en-US"/>
        </a:p>
      </dgm:t>
    </dgm:pt>
    <dgm:pt modelId="{A0BD86F1-E1C1-4C03-85B7-9D300FE1ADE4}" type="parTrans" cxnId="{D0116A87-946C-45BE-8A29-3AD91010B021}">
      <dgm:prSet/>
      <dgm:spPr/>
      <dgm:t>
        <a:bodyPr/>
        <a:lstStyle/>
        <a:p>
          <a:endParaRPr lang="en-US"/>
        </a:p>
      </dgm:t>
    </dgm:pt>
    <dgm:pt modelId="{679EBF1A-08A9-4A5E-A825-7833384B3704}" type="sibTrans" cxnId="{D0116A87-946C-45BE-8A29-3AD91010B021}">
      <dgm:prSet/>
      <dgm:spPr/>
      <dgm:t>
        <a:bodyPr/>
        <a:lstStyle/>
        <a:p>
          <a:endParaRPr lang="en-US"/>
        </a:p>
      </dgm:t>
    </dgm:pt>
    <dgm:pt modelId="{64B5E8DC-D22B-40CB-A719-94972B7D1922}">
      <dgm:prSet/>
      <dgm:spPr/>
      <dgm:t>
        <a:bodyPr/>
        <a:lstStyle/>
        <a:p>
          <a:r>
            <a:rPr lang="en-US" baseline="0" dirty="0"/>
            <a:t>Still want to keep power consumption low </a:t>
          </a:r>
          <a:endParaRPr lang="en-US" dirty="0"/>
        </a:p>
      </dgm:t>
    </dgm:pt>
    <dgm:pt modelId="{372C478D-B5EF-4F74-9CE3-81B043148840}" type="parTrans" cxnId="{FF0A939A-20DA-4676-9D57-C07B1E5081F9}">
      <dgm:prSet/>
      <dgm:spPr/>
      <dgm:t>
        <a:bodyPr/>
        <a:lstStyle/>
        <a:p>
          <a:endParaRPr lang="en-US"/>
        </a:p>
      </dgm:t>
    </dgm:pt>
    <dgm:pt modelId="{72002AF3-562A-47E0-BD88-8E0E6C32D35A}" type="sibTrans" cxnId="{FF0A939A-20DA-4676-9D57-C07B1E5081F9}">
      <dgm:prSet/>
      <dgm:spPr/>
      <dgm:t>
        <a:bodyPr/>
        <a:lstStyle/>
        <a:p>
          <a:endParaRPr lang="en-US"/>
        </a:p>
      </dgm:t>
    </dgm:pt>
    <dgm:pt modelId="{009C63C2-2919-48FC-9BF4-7F0625C5B03C}">
      <dgm:prSet/>
      <dgm:spPr/>
      <dgm:t>
        <a:bodyPr/>
        <a:lstStyle/>
        <a:p>
          <a:r>
            <a:rPr lang="en-US" baseline="0"/>
            <a:t>Desire for ease of integration of all parts</a:t>
          </a:r>
          <a:endParaRPr lang="en-US"/>
        </a:p>
      </dgm:t>
    </dgm:pt>
    <dgm:pt modelId="{AAD253E9-EF79-4F2C-9B90-09E10B24B57E}" type="parTrans" cxnId="{A9358EE4-9202-43F0-85F8-45B25C486CC4}">
      <dgm:prSet/>
      <dgm:spPr/>
      <dgm:t>
        <a:bodyPr/>
        <a:lstStyle/>
        <a:p>
          <a:endParaRPr lang="en-US"/>
        </a:p>
      </dgm:t>
    </dgm:pt>
    <dgm:pt modelId="{8D4702B2-F762-4708-9AEA-D373D40A48EB}" type="sibTrans" cxnId="{A9358EE4-9202-43F0-85F8-45B25C486CC4}">
      <dgm:prSet/>
      <dgm:spPr/>
      <dgm:t>
        <a:bodyPr/>
        <a:lstStyle/>
        <a:p>
          <a:endParaRPr lang="en-US"/>
        </a:p>
      </dgm:t>
    </dgm:pt>
    <dgm:pt modelId="{1E381BDA-263A-4323-9829-B0E7D82792C8}">
      <dgm:prSet/>
      <dgm:spPr/>
      <dgm:t>
        <a:bodyPr/>
        <a:lstStyle/>
        <a:p>
          <a:r>
            <a:rPr lang="en-US" baseline="0"/>
            <a:t>Potential to expand the scope of sensors used </a:t>
          </a:r>
          <a:endParaRPr lang="en-US"/>
        </a:p>
      </dgm:t>
    </dgm:pt>
    <dgm:pt modelId="{AF17D815-DADE-49E9-8A14-A80AC4DB0667}" type="parTrans" cxnId="{52EBBD0C-83A5-4CFB-A5B8-ACC9F7DA5C6B}">
      <dgm:prSet/>
      <dgm:spPr/>
      <dgm:t>
        <a:bodyPr/>
        <a:lstStyle/>
        <a:p>
          <a:endParaRPr lang="en-US"/>
        </a:p>
      </dgm:t>
    </dgm:pt>
    <dgm:pt modelId="{87DD49C7-C043-4EE6-9F5A-9C6787D20873}" type="sibTrans" cxnId="{52EBBD0C-83A5-4CFB-A5B8-ACC9F7DA5C6B}">
      <dgm:prSet/>
      <dgm:spPr/>
      <dgm:t>
        <a:bodyPr/>
        <a:lstStyle/>
        <a:p>
          <a:endParaRPr lang="en-US"/>
        </a:p>
      </dgm:t>
    </dgm:pt>
    <dgm:pt modelId="{BC6DF78C-D053-4C10-AF6E-856DC319271E}" type="pres">
      <dgm:prSet presAssocID="{1DDDE482-C9E6-49CD-9598-9403729D77A2}" presName="linear" presStyleCnt="0">
        <dgm:presLayoutVars>
          <dgm:animLvl val="lvl"/>
          <dgm:resizeHandles val="exact"/>
        </dgm:presLayoutVars>
      </dgm:prSet>
      <dgm:spPr/>
    </dgm:pt>
    <dgm:pt modelId="{2AAA2C38-FAE7-40CF-BCE4-CF6921C3A857}" type="pres">
      <dgm:prSet presAssocID="{488BA7D5-092C-42D1-91E8-5508F180C006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DA7939D7-D917-414A-A59D-0462C199472A}" type="pres">
      <dgm:prSet presAssocID="{679EBF1A-08A9-4A5E-A825-7833384B3704}" presName="spacer" presStyleCnt="0"/>
      <dgm:spPr/>
    </dgm:pt>
    <dgm:pt modelId="{9B94B723-04BC-400B-9968-E327A98273E6}" type="pres">
      <dgm:prSet presAssocID="{64B5E8DC-D22B-40CB-A719-94972B7D1922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0BA654AE-B707-4D83-958D-F1BC18735509}" type="pres">
      <dgm:prSet presAssocID="{72002AF3-562A-47E0-BD88-8E0E6C32D35A}" presName="spacer" presStyleCnt="0"/>
      <dgm:spPr/>
    </dgm:pt>
    <dgm:pt modelId="{12DE0F0C-F9E4-400A-B3E7-82ADE2613FA9}" type="pres">
      <dgm:prSet presAssocID="{009C63C2-2919-48FC-9BF4-7F0625C5B03C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95B6D50-61B3-4661-B6B4-C0439DE681DD}" type="pres">
      <dgm:prSet presAssocID="{8D4702B2-F762-4708-9AEA-D373D40A48EB}" presName="spacer" presStyleCnt="0"/>
      <dgm:spPr/>
    </dgm:pt>
    <dgm:pt modelId="{7A13E237-2EC0-4C67-A03F-6E7F3E38A683}" type="pres">
      <dgm:prSet presAssocID="{1E381BDA-263A-4323-9829-B0E7D82792C8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52EBBD0C-83A5-4CFB-A5B8-ACC9F7DA5C6B}" srcId="{1DDDE482-C9E6-49CD-9598-9403729D77A2}" destId="{1E381BDA-263A-4323-9829-B0E7D82792C8}" srcOrd="3" destOrd="0" parTransId="{AF17D815-DADE-49E9-8A14-A80AC4DB0667}" sibTransId="{87DD49C7-C043-4EE6-9F5A-9C6787D20873}"/>
    <dgm:cxn modelId="{3CD7F410-560C-48CA-AAFF-66B7896D3514}" type="presOf" srcId="{64B5E8DC-D22B-40CB-A719-94972B7D1922}" destId="{9B94B723-04BC-400B-9968-E327A98273E6}" srcOrd="0" destOrd="0" presId="urn:microsoft.com/office/officeart/2005/8/layout/vList2"/>
    <dgm:cxn modelId="{30624766-627D-4FE8-AEDC-5D649BC577D8}" type="presOf" srcId="{1DDDE482-C9E6-49CD-9598-9403729D77A2}" destId="{BC6DF78C-D053-4C10-AF6E-856DC319271E}" srcOrd="0" destOrd="0" presId="urn:microsoft.com/office/officeart/2005/8/layout/vList2"/>
    <dgm:cxn modelId="{25EC2969-4421-457B-87F9-EB2571882654}" type="presOf" srcId="{1E381BDA-263A-4323-9829-B0E7D82792C8}" destId="{7A13E237-2EC0-4C67-A03F-6E7F3E38A683}" srcOrd="0" destOrd="0" presId="urn:microsoft.com/office/officeart/2005/8/layout/vList2"/>
    <dgm:cxn modelId="{90C1F97C-E72F-4B72-BB50-64A5EB7E1222}" type="presOf" srcId="{009C63C2-2919-48FC-9BF4-7F0625C5B03C}" destId="{12DE0F0C-F9E4-400A-B3E7-82ADE2613FA9}" srcOrd="0" destOrd="0" presId="urn:microsoft.com/office/officeart/2005/8/layout/vList2"/>
    <dgm:cxn modelId="{D0116A87-946C-45BE-8A29-3AD91010B021}" srcId="{1DDDE482-C9E6-49CD-9598-9403729D77A2}" destId="{488BA7D5-092C-42D1-91E8-5508F180C006}" srcOrd="0" destOrd="0" parTransId="{A0BD86F1-E1C1-4C03-85B7-9D300FE1ADE4}" sibTransId="{679EBF1A-08A9-4A5E-A825-7833384B3704}"/>
    <dgm:cxn modelId="{FF0A939A-20DA-4676-9D57-C07B1E5081F9}" srcId="{1DDDE482-C9E6-49CD-9598-9403729D77A2}" destId="{64B5E8DC-D22B-40CB-A719-94972B7D1922}" srcOrd="1" destOrd="0" parTransId="{372C478D-B5EF-4F74-9CE3-81B043148840}" sibTransId="{72002AF3-562A-47E0-BD88-8E0E6C32D35A}"/>
    <dgm:cxn modelId="{811E1BBB-8F35-4B93-81F9-1AFB61284DC3}" type="presOf" srcId="{488BA7D5-092C-42D1-91E8-5508F180C006}" destId="{2AAA2C38-FAE7-40CF-BCE4-CF6921C3A857}" srcOrd="0" destOrd="0" presId="urn:microsoft.com/office/officeart/2005/8/layout/vList2"/>
    <dgm:cxn modelId="{A9358EE4-9202-43F0-85F8-45B25C486CC4}" srcId="{1DDDE482-C9E6-49CD-9598-9403729D77A2}" destId="{009C63C2-2919-48FC-9BF4-7F0625C5B03C}" srcOrd="2" destOrd="0" parTransId="{AAD253E9-EF79-4F2C-9B90-09E10B24B57E}" sibTransId="{8D4702B2-F762-4708-9AEA-D373D40A48EB}"/>
    <dgm:cxn modelId="{8F2091D3-D7E0-494E-9568-8D9AA2D8ADFB}" type="presParOf" srcId="{BC6DF78C-D053-4C10-AF6E-856DC319271E}" destId="{2AAA2C38-FAE7-40CF-BCE4-CF6921C3A857}" srcOrd="0" destOrd="0" presId="urn:microsoft.com/office/officeart/2005/8/layout/vList2"/>
    <dgm:cxn modelId="{EFEEA315-518F-4DAE-9BE0-049FB5D9D250}" type="presParOf" srcId="{BC6DF78C-D053-4C10-AF6E-856DC319271E}" destId="{DA7939D7-D917-414A-A59D-0462C199472A}" srcOrd="1" destOrd="0" presId="urn:microsoft.com/office/officeart/2005/8/layout/vList2"/>
    <dgm:cxn modelId="{5F88083A-4549-4CBD-88F9-2291B9A4D2F6}" type="presParOf" srcId="{BC6DF78C-D053-4C10-AF6E-856DC319271E}" destId="{9B94B723-04BC-400B-9968-E327A98273E6}" srcOrd="2" destOrd="0" presId="urn:microsoft.com/office/officeart/2005/8/layout/vList2"/>
    <dgm:cxn modelId="{65326FD4-C6F8-4BE8-BE6C-55C44BEDE89C}" type="presParOf" srcId="{BC6DF78C-D053-4C10-AF6E-856DC319271E}" destId="{0BA654AE-B707-4D83-958D-F1BC18735509}" srcOrd="3" destOrd="0" presId="urn:microsoft.com/office/officeart/2005/8/layout/vList2"/>
    <dgm:cxn modelId="{2BF4F251-C996-402E-BBAB-15B0C74CB0D7}" type="presParOf" srcId="{BC6DF78C-D053-4C10-AF6E-856DC319271E}" destId="{12DE0F0C-F9E4-400A-B3E7-82ADE2613FA9}" srcOrd="4" destOrd="0" presId="urn:microsoft.com/office/officeart/2005/8/layout/vList2"/>
    <dgm:cxn modelId="{7D38D23F-46E8-4EE3-B7F1-AB07B3085BAF}" type="presParOf" srcId="{BC6DF78C-D053-4C10-AF6E-856DC319271E}" destId="{B95B6D50-61B3-4661-B6B4-C0439DE681DD}" srcOrd="5" destOrd="0" presId="urn:microsoft.com/office/officeart/2005/8/layout/vList2"/>
    <dgm:cxn modelId="{109DBB29-0C25-4434-9FFD-8A17D6D96735}" type="presParOf" srcId="{BC6DF78C-D053-4C10-AF6E-856DC319271E}" destId="{7A13E237-2EC0-4C67-A03F-6E7F3E38A68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79D92E-EA72-44FB-ABAE-D54385092A3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3AB46A9F-6E57-4263-AD2F-B17D8920D626}">
      <dgm:prSet/>
      <dgm:spPr/>
      <dgm:t>
        <a:bodyPr/>
        <a:lstStyle/>
        <a:p>
          <a:pPr algn="ctr"/>
          <a:r>
            <a:rPr lang="en-US" dirty="0">
              <a:solidFill>
                <a:srgbClr val="FF0000"/>
              </a:solidFill>
            </a:rPr>
            <a:t>Choice - </a:t>
          </a:r>
          <a:r>
            <a:rPr lang="en-US" b="1" dirty="0">
              <a:solidFill>
                <a:srgbClr val="FF0000"/>
              </a:solidFill>
            </a:rPr>
            <a:t>Atmega 2560</a:t>
          </a:r>
          <a:endParaRPr lang="en-US" dirty="0">
            <a:solidFill>
              <a:srgbClr val="FF0000"/>
            </a:solidFill>
          </a:endParaRPr>
        </a:p>
      </dgm:t>
    </dgm:pt>
    <dgm:pt modelId="{425376E4-C27A-4C35-A6A4-452FA3DE3F0E}" type="parTrans" cxnId="{243280E3-C38D-4F5F-B792-FC90F188E669}">
      <dgm:prSet/>
      <dgm:spPr/>
      <dgm:t>
        <a:bodyPr/>
        <a:lstStyle/>
        <a:p>
          <a:endParaRPr lang="en-US"/>
        </a:p>
      </dgm:t>
    </dgm:pt>
    <dgm:pt modelId="{5CD6C17A-287D-4DE8-A342-98EFC0A7F376}" type="sibTrans" cxnId="{243280E3-C38D-4F5F-B792-FC90F188E669}">
      <dgm:prSet/>
      <dgm:spPr/>
      <dgm:t>
        <a:bodyPr/>
        <a:lstStyle/>
        <a:p>
          <a:endParaRPr lang="en-US"/>
        </a:p>
      </dgm:t>
    </dgm:pt>
    <dgm:pt modelId="{6A9C6406-202E-4CE4-ADE6-BCE1792EDF82}">
      <dgm:prSet/>
      <dgm:spPr/>
      <dgm:t>
        <a:bodyPr/>
        <a:lstStyle/>
        <a:p>
          <a:r>
            <a:rPr lang="en-US" b="1" dirty="0"/>
            <a:t>Reasons:</a:t>
          </a:r>
          <a:endParaRPr lang="en-US" dirty="0"/>
        </a:p>
      </dgm:t>
    </dgm:pt>
    <dgm:pt modelId="{07AF286E-5B62-463E-996F-C4B2C582DF53}" type="parTrans" cxnId="{323B5166-93F1-4126-B700-506B726237E7}">
      <dgm:prSet/>
      <dgm:spPr/>
      <dgm:t>
        <a:bodyPr/>
        <a:lstStyle/>
        <a:p>
          <a:endParaRPr lang="en-US"/>
        </a:p>
      </dgm:t>
    </dgm:pt>
    <dgm:pt modelId="{E843B373-0991-44BE-BE7E-FB717599D2FC}" type="sibTrans" cxnId="{323B5166-93F1-4126-B700-506B726237E7}">
      <dgm:prSet/>
      <dgm:spPr/>
      <dgm:t>
        <a:bodyPr/>
        <a:lstStyle/>
        <a:p>
          <a:endParaRPr lang="en-US"/>
        </a:p>
      </dgm:t>
    </dgm:pt>
    <dgm:pt modelId="{4D7DE684-BD42-4284-8347-BECE639015FF}">
      <dgm:prSet/>
      <dgm:spPr/>
      <dgm:t>
        <a:bodyPr/>
        <a:lstStyle/>
        <a:p>
          <a:r>
            <a:rPr lang="en-US" dirty="0"/>
            <a:t>Ease of flashing code into the MCU </a:t>
          </a:r>
        </a:p>
      </dgm:t>
    </dgm:pt>
    <dgm:pt modelId="{3E6D7A1D-AACA-476F-87C6-24C71F73903E}" type="parTrans" cxnId="{64EAA2F6-01CF-41A5-8179-9C6986CB1BB5}">
      <dgm:prSet/>
      <dgm:spPr/>
      <dgm:t>
        <a:bodyPr/>
        <a:lstStyle/>
        <a:p>
          <a:endParaRPr lang="en-US"/>
        </a:p>
      </dgm:t>
    </dgm:pt>
    <dgm:pt modelId="{11EF736D-B3B5-404D-86AB-70B378597A60}" type="sibTrans" cxnId="{64EAA2F6-01CF-41A5-8179-9C6986CB1BB5}">
      <dgm:prSet/>
      <dgm:spPr/>
      <dgm:t>
        <a:bodyPr/>
        <a:lstStyle/>
        <a:p>
          <a:endParaRPr lang="en-US"/>
        </a:p>
      </dgm:t>
    </dgm:pt>
    <dgm:pt modelId="{A7792761-257A-478D-A836-9772B705194D}">
      <dgm:prSet/>
      <dgm:spPr/>
      <dgm:t>
        <a:bodyPr/>
        <a:lstStyle/>
        <a:p>
          <a:r>
            <a:rPr lang="en-US"/>
            <a:t>Better integration into our PCB due to documentation </a:t>
          </a:r>
        </a:p>
      </dgm:t>
    </dgm:pt>
    <dgm:pt modelId="{8A931A68-13A6-493F-8382-8B4F7A430716}" type="parTrans" cxnId="{F48612ED-DDE0-4CA7-9F2A-7146686438A1}">
      <dgm:prSet/>
      <dgm:spPr/>
      <dgm:t>
        <a:bodyPr/>
        <a:lstStyle/>
        <a:p>
          <a:endParaRPr lang="en-US"/>
        </a:p>
      </dgm:t>
    </dgm:pt>
    <dgm:pt modelId="{0A5F7B6C-9317-4BF3-9130-954E901C310A}" type="sibTrans" cxnId="{F48612ED-DDE0-4CA7-9F2A-7146686438A1}">
      <dgm:prSet/>
      <dgm:spPr/>
      <dgm:t>
        <a:bodyPr/>
        <a:lstStyle/>
        <a:p>
          <a:endParaRPr lang="en-US"/>
        </a:p>
      </dgm:t>
    </dgm:pt>
    <dgm:pt modelId="{A14B893E-62B1-4D46-9D1C-D9286BA981BC}">
      <dgm:prSet/>
      <dgm:spPr/>
      <dgm:t>
        <a:bodyPr/>
        <a:lstStyle/>
        <a:p>
          <a:r>
            <a:rPr lang="en-US" b="1"/>
            <a:t>Tradeoffs:</a:t>
          </a:r>
          <a:endParaRPr lang="en-US"/>
        </a:p>
      </dgm:t>
    </dgm:pt>
    <dgm:pt modelId="{DEC20DDC-26BD-4635-A4D8-541BC433085E}" type="parTrans" cxnId="{C46AD349-E093-4D6C-A1CF-DD570FCAD299}">
      <dgm:prSet/>
      <dgm:spPr/>
      <dgm:t>
        <a:bodyPr/>
        <a:lstStyle/>
        <a:p>
          <a:endParaRPr lang="en-US"/>
        </a:p>
      </dgm:t>
    </dgm:pt>
    <dgm:pt modelId="{9F6E7345-4790-429A-83C7-65F70608364E}" type="sibTrans" cxnId="{C46AD349-E093-4D6C-A1CF-DD570FCAD299}">
      <dgm:prSet/>
      <dgm:spPr/>
      <dgm:t>
        <a:bodyPr/>
        <a:lstStyle/>
        <a:p>
          <a:endParaRPr lang="en-US"/>
        </a:p>
      </dgm:t>
    </dgm:pt>
    <dgm:pt modelId="{0CFC9EE8-C5B7-4640-8BFE-A49A8AD368CE}">
      <dgm:prSet/>
      <dgm:spPr/>
      <dgm:t>
        <a:bodyPr/>
        <a:lstStyle/>
        <a:p>
          <a:r>
            <a:rPr lang="en-US"/>
            <a:t>Loss of some internal modules </a:t>
          </a:r>
        </a:p>
      </dgm:t>
    </dgm:pt>
    <dgm:pt modelId="{4FAA4ECA-3F93-4ABF-B355-7316DF01A088}" type="parTrans" cxnId="{761FF3DB-784C-4253-B8BD-36171D2185F8}">
      <dgm:prSet/>
      <dgm:spPr/>
      <dgm:t>
        <a:bodyPr/>
        <a:lstStyle/>
        <a:p>
          <a:endParaRPr lang="en-US"/>
        </a:p>
      </dgm:t>
    </dgm:pt>
    <dgm:pt modelId="{E341DD22-C427-4E59-94BA-CBE82692EDAF}" type="sibTrans" cxnId="{761FF3DB-784C-4253-B8BD-36171D2185F8}">
      <dgm:prSet/>
      <dgm:spPr/>
      <dgm:t>
        <a:bodyPr/>
        <a:lstStyle/>
        <a:p>
          <a:endParaRPr lang="en-US"/>
        </a:p>
      </dgm:t>
    </dgm:pt>
    <dgm:pt modelId="{CB23F5C8-7EFA-4CCE-9125-CC1C4B59D3E9}">
      <dgm:prSet/>
      <dgm:spPr/>
      <dgm:t>
        <a:bodyPr/>
        <a:lstStyle/>
        <a:p>
          <a:r>
            <a:rPr lang="en-US"/>
            <a:t>More limited CPU and memory resources </a:t>
          </a:r>
        </a:p>
      </dgm:t>
    </dgm:pt>
    <dgm:pt modelId="{FA1BB008-B9D8-4843-B07B-21E2A618FD12}" type="parTrans" cxnId="{FA8651AE-C60F-4BFB-9C62-FDE34F754F65}">
      <dgm:prSet/>
      <dgm:spPr/>
      <dgm:t>
        <a:bodyPr/>
        <a:lstStyle/>
        <a:p>
          <a:endParaRPr lang="en-US"/>
        </a:p>
      </dgm:t>
    </dgm:pt>
    <dgm:pt modelId="{21FF1A62-E568-4B69-9C00-7A70F0C5B066}" type="sibTrans" cxnId="{FA8651AE-C60F-4BFB-9C62-FDE34F754F65}">
      <dgm:prSet/>
      <dgm:spPr/>
      <dgm:t>
        <a:bodyPr/>
        <a:lstStyle/>
        <a:p>
          <a:endParaRPr lang="en-US"/>
        </a:p>
      </dgm:t>
    </dgm:pt>
    <dgm:pt modelId="{A9EE7E2A-ACAE-4BF5-9DE7-507E21BA08E2}">
      <dgm:prSet/>
      <dgm:spPr/>
      <dgm:t>
        <a:bodyPr/>
        <a:lstStyle/>
        <a:p>
          <a:r>
            <a:rPr lang="en-US"/>
            <a:t>Limited file handling </a:t>
          </a:r>
        </a:p>
      </dgm:t>
    </dgm:pt>
    <dgm:pt modelId="{55E41699-5512-4D71-8BF3-EC0EE3C60B02}" type="parTrans" cxnId="{B72659EB-2139-45BE-A443-0D7C9B71A154}">
      <dgm:prSet/>
      <dgm:spPr/>
      <dgm:t>
        <a:bodyPr/>
        <a:lstStyle/>
        <a:p>
          <a:endParaRPr lang="en-US"/>
        </a:p>
      </dgm:t>
    </dgm:pt>
    <dgm:pt modelId="{26E7934F-D215-4C26-A8B2-CA105ADF6242}" type="sibTrans" cxnId="{B72659EB-2139-45BE-A443-0D7C9B71A154}">
      <dgm:prSet/>
      <dgm:spPr/>
      <dgm:t>
        <a:bodyPr/>
        <a:lstStyle/>
        <a:p>
          <a:endParaRPr lang="en-US"/>
        </a:p>
      </dgm:t>
    </dgm:pt>
    <dgm:pt modelId="{8147A15D-8ED7-4705-A9CE-51821A4B06E4}" type="pres">
      <dgm:prSet presAssocID="{6279D92E-EA72-44FB-ABAE-D54385092A3D}" presName="linear" presStyleCnt="0">
        <dgm:presLayoutVars>
          <dgm:animLvl val="lvl"/>
          <dgm:resizeHandles val="exact"/>
        </dgm:presLayoutVars>
      </dgm:prSet>
      <dgm:spPr/>
    </dgm:pt>
    <dgm:pt modelId="{64CF57D1-14B4-4FDE-9F85-7C9C7FA0E97C}" type="pres">
      <dgm:prSet presAssocID="{3AB46A9F-6E57-4263-AD2F-B17D8920D626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1400008C-3742-4F5D-A927-676A38A22893}" type="pres">
      <dgm:prSet presAssocID="{3AB46A9F-6E57-4263-AD2F-B17D8920D626}" presName="childText" presStyleLbl="revTx" presStyleIdx="0" presStyleCnt="2">
        <dgm:presLayoutVars>
          <dgm:bulletEnabled val="1"/>
        </dgm:presLayoutVars>
      </dgm:prSet>
      <dgm:spPr/>
    </dgm:pt>
    <dgm:pt modelId="{8B7AE41B-13E3-40CA-AE4C-9EB468257545}" type="pres">
      <dgm:prSet presAssocID="{4D7DE684-BD42-4284-8347-BECE639015FF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EB96D531-08DD-441C-B248-4B4B9A3E9E50}" type="pres">
      <dgm:prSet presAssocID="{11EF736D-B3B5-404D-86AB-70B378597A60}" presName="spacer" presStyleCnt="0"/>
      <dgm:spPr/>
    </dgm:pt>
    <dgm:pt modelId="{5DF8D9CD-BA0C-4F28-916A-7DD7FAF0C1BC}" type="pres">
      <dgm:prSet presAssocID="{A7792761-257A-478D-A836-9772B705194D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E6D355EB-8053-4C14-A783-B9DAA65242A9}" type="pres">
      <dgm:prSet presAssocID="{A7792761-257A-478D-A836-9772B705194D}" presName="childText" presStyleLbl="revTx" presStyleIdx="1" presStyleCnt="2">
        <dgm:presLayoutVars>
          <dgm:bulletEnabled val="1"/>
        </dgm:presLayoutVars>
      </dgm:prSet>
      <dgm:spPr/>
    </dgm:pt>
    <dgm:pt modelId="{0FD22417-0104-42F3-9B9F-F81C0B18F471}" type="pres">
      <dgm:prSet presAssocID="{0CFC9EE8-C5B7-4640-8BFE-A49A8AD368CE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F2ADC4E7-6A02-4AB2-8F4D-098057BA1FC7}" type="pres">
      <dgm:prSet presAssocID="{E341DD22-C427-4E59-94BA-CBE82692EDAF}" presName="spacer" presStyleCnt="0"/>
      <dgm:spPr/>
    </dgm:pt>
    <dgm:pt modelId="{6A91F5BE-4652-4CB0-820C-2A3B9910D8F9}" type="pres">
      <dgm:prSet presAssocID="{CB23F5C8-7EFA-4CCE-9125-CC1C4B59D3E9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86D95955-C066-40CC-9AED-0F52D57773E2}" type="pres">
      <dgm:prSet presAssocID="{21FF1A62-E568-4B69-9C00-7A70F0C5B066}" presName="spacer" presStyleCnt="0"/>
      <dgm:spPr/>
    </dgm:pt>
    <dgm:pt modelId="{290F2531-E944-4A41-A809-FBDDFBA18F0A}" type="pres">
      <dgm:prSet presAssocID="{A9EE7E2A-ACAE-4BF5-9DE7-507E21BA08E2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33736A28-BF62-4E17-97F2-25A6B2656880}" type="presOf" srcId="{6279D92E-EA72-44FB-ABAE-D54385092A3D}" destId="{8147A15D-8ED7-4705-A9CE-51821A4B06E4}" srcOrd="0" destOrd="0" presId="urn:microsoft.com/office/officeart/2005/8/layout/vList2"/>
    <dgm:cxn modelId="{615B3F38-6C7A-442D-9AF0-BBDA916E57BC}" type="presOf" srcId="{A14B893E-62B1-4D46-9D1C-D9286BA981BC}" destId="{E6D355EB-8053-4C14-A783-B9DAA65242A9}" srcOrd="0" destOrd="0" presId="urn:microsoft.com/office/officeart/2005/8/layout/vList2"/>
    <dgm:cxn modelId="{323B5166-93F1-4126-B700-506B726237E7}" srcId="{3AB46A9F-6E57-4263-AD2F-B17D8920D626}" destId="{6A9C6406-202E-4CE4-ADE6-BCE1792EDF82}" srcOrd="0" destOrd="0" parTransId="{07AF286E-5B62-463E-996F-C4B2C582DF53}" sibTransId="{E843B373-0991-44BE-BE7E-FB717599D2FC}"/>
    <dgm:cxn modelId="{C46AD349-E093-4D6C-A1CF-DD570FCAD299}" srcId="{A7792761-257A-478D-A836-9772B705194D}" destId="{A14B893E-62B1-4D46-9D1C-D9286BA981BC}" srcOrd="0" destOrd="0" parTransId="{DEC20DDC-26BD-4635-A4D8-541BC433085E}" sibTransId="{9F6E7345-4790-429A-83C7-65F70608364E}"/>
    <dgm:cxn modelId="{C8D9678E-7B99-4789-895B-2BDC74818A4B}" type="presOf" srcId="{CB23F5C8-7EFA-4CCE-9125-CC1C4B59D3E9}" destId="{6A91F5BE-4652-4CB0-820C-2A3B9910D8F9}" srcOrd="0" destOrd="0" presId="urn:microsoft.com/office/officeart/2005/8/layout/vList2"/>
    <dgm:cxn modelId="{E3670F90-6412-46A6-9685-CEEC33A5339A}" type="presOf" srcId="{3AB46A9F-6E57-4263-AD2F-B17D8920D626}" destId="{64CF57D1-14B4-4FDE-9F85-7C9C7FA0E97C}" srcOrd="0" destOrd="0" presId="urn:microsoft.com/office/officeart/2005/8/layout/vList2"/>
    <dgm:cxn modelId="{AB9C9F95-CDB9-4B4B-9449-43C56371C5BB}" type="presOf" srcId="{A7792761-257A-478D-A836-9772B705194D}" destId="{5DF8D9CD-BA0C-4F28-916A-7DD7FAF0C1BC}" srcOrd="0" destOrd="0" presId="urn:microsoft.com/office/officeart/2005/8/layout/vList2"/>
    <dgm:cxn modelId="{FA8651AE-C60F-4BFB-9C62-FDE34F754F65}" srcId="{6279D92E-EA72-44FB-ABAE-D54385092A3D}" destId="{CB23F5C8-7EFA-4CCE-9125-CC1C4B59D3E9}" srcOrd="4" destOrd="0" parTransId="{FA1BB008-B9D8-4843-B07B-21E2A618FD12}" sibTransId="{21FF1A62-E568-4B69-9C00-7A70F0C5B066}"/>
    <dgm:cxn modelId="{787B99D3-30A5-4DA9-B0C6-7780FF706FA3}" type="presOf" srcId="{6A9C6406-202E-4CE4-ADE6-BCE1792EDF82}" destId="{1400008C-3742-4F5D-A927-676A38A22893}" srcOrd="0" destOrd="0" presId="urn:microsoft.com/office/officeart/2005/8/layout/vList2"/>
    <dgm:cxn modelId="{761FF3DB-784C-4253-B8BD-36171D2185F8}" srcId="{6279D92E-EA72-44FB-ABAE-D54385092A3D}" destId="{0CFC9EE8-C5B7-4640-8BFE-A49A8AD368CE}" srcOrd="3" destOrd="0" parTransId="{4FAA4ECA-3F93-4ABF-B355-7316DF01A088}" sibTransId="{E341DD22-C427-4E59-94BA-CBE82692EDAF}"/>
    <dgm:cxn modelId="{243280E3-C38D-4F5F-B792-FC90F188E669}" srcId="{6279D92E-EA72-44FB-ABAE-D54385092A3D}" destId="{3AB46A9F-6E57-4263-AD2F-B17D8920D626}" srcOrd="0" destOrd="0" parTransId="{425376E4-C27A-4C35-A6A4-452FA3DE3F0E}" sibTransId="{5CD6C17A-287D-4DE8-A342-98EFC0A7F376}"/>
    <dgm:cxn modelId="{B72659EB-2139-45BE-A443-0D7C9B71A154}" srcId="{6279D92E-EA72-44FB-ABAE-D54385092A3D}" destId="{A9EE7E2A-ACAE-4BF5-9DE7-507E21BA08E2}" srcOrd="5" destOrd="0" parTransId="{55E41699-5512-4D71-8BF3-EC0EE3C60B02}" sibTransId="{26E7934F-D215-4C26-A8B2-CA105ADF6242}"/>
    <dgm:cxn modelId="{F48612ED-DDE0-4CA7-9F2A-7146686438A1}" srcId="{6279D92E-EA72-44FB-ABAE-D54385092A3D}" destId="{A7792761-257A-478D-A836-9772B705194D}" srcOrd="2" destOrd="0" parTransId="{8A931A68-13A6-493F-8382-8B4F7A430716}" sibTransId="{0A5F7B6C-9317-4BF3-9130-954E901C310A}"/>
    <dgm:cxn modelId="{82C573F3-CC0C-46D1-8364-66FFEB28266F}" type="presOf" srcId="{A9EE7E2A-ACAE-4BF5-9DE7-507E21BA08E2}" destId="{290F2531-E944-4A41-A809-FBDDFBA18F0A}" srcOrd="0" destOrd="0" presId="urn:microsoft.com/office/officeart/2005/8/layout/vList2"/>
    <dgm:cxn modelId="{87B44CF5-3112-43D0-998D-0545444FA4CA}" type="presOf" srcId="{4D7DE684-BD42-4284-8347-BECE639015FF}" destId="{8B7AE41B-13E3-40CA-AE4C-9EB468257545}" srcOrd="0" destOrd="0" presId="urn:microsoft.com/office/officeart/2005/8/layout/vList2"/>
    <dgm:cxn modelId="{64EAA2F6-01CF-41A5-8179-9C6986CB1BB5}" srcId="{6279D92E-EA72-44FB-ABAE-D54385092A3D}" destId="{4D7DE684-BD42-4284-8347-BECE639015FF}" srcOrd="1" destOrd="0" parTransId="{3E6D7A1D-AACA-476F-87C6-24C71F73903E}" sibTransId="{11EF736D-B3B5-404D-86AB-70B378597A60}"/>
    <dgm:cxn modelId="{41A0F4FC-D39A-4759-9007-5C26B186E627}" type="presOf" srcId="{0CFC9EE8-C5B7-4640-8BFE-A49A8AD368CE}" destId="{0FD22417-0104-42F3-9B9F-F81C0B18F471}" srcOrd="0" destOrd="0" presId="urn:microsoft.com/office/officeart/2005/8/layout/vList2"/>
    <dgm:cxn modelId="{13319470-4561-467F-8BA9-BD2D21E99E75}" type="presParOf" srcId="{8147A15D-8ED7-4705-A9CE-51821A4B06E4}" destId="{64CF57D1-14B4-4FDE-9F85-7C9C7FA0E97C}" srcOrd="0" destOrd="0" presId="urn:microsoft.com/office/officeart/2005/8/layout/vList2"/>
    <dgm:cxn modelId="{691270FC-2E0B-4DF3-88B0-37A10AE42F9C}" type="presParOf" srcId="{8147A15D-8ED7-4705-A9CE-51821A4B06E4}" destId="{1400008C-3742-4F5D-A927-676A38A22893}" srcOrd="1" destOrd="0" presId="urn:microsoft.com/office/officeart/2005/8/layout/vList2"/>
    <dgm:cxn modelId="{E49F4297-903D-4878-A7C8-48D93D9326B4}" type="presParOf" srcId="{8147A15D-8ED7-4705-A9CE-51821A4B06E4}" destId="{8B7AE41B-13E3-40CA-AE4C-9EB468257545}" srcOrd="2" destOrd="0" presId="urn:microsoft.com/office/officeart/2005/8/layout/vList2"/>
    <dgm:cxn modelId="{D307B65A-4FF5-485A-9283-D148E67D36DA}" type="presParOf" srcId="{8147A15D-8ED7-4705-A9CE-51821A4B06E4}" destId="{EB96D531-08DD-441C-B248-4B4B9A3E9E50}" srcOrd="3" destOrd="0" presId="urn:microsoft.com/office/officeart/2005/8/layout/vList2"/>
    <dgm:cxn modelId="{C778C204-7D9A-4D78-A331-36BF0B82E408}" type="presParOf" srcId="{8147A15D-8ED7-4705-A9CE-51821A4B06E4}" destId="{5DF8D9CD-BA0C-4F28-916A-7DD7FAF0C1BC}" srcOrd="4" destOrd="0" presId="urn:microsoft.com/office/officeart/2005/8/layout/vList2"/>
    <dgm:cxn modelId="{8316487E-2B9D-4772-939E-81295E566BB7}" type="presParOf" srcId="{8147A15D-8ED7-4705-A9CE-51821A4B06E4}" destId="{E6D355EB-8053-4C14-A783-B9DAA65242A9}" srcOrd="5" destOrd="0" presId="urn:microsoft.com/office/officeart/2005/8/layout/vList2"/>
    <dgm:cxn modelId="{123DA6CB-D7D0-47AE-BDE6-4F4D7FFE0F92}" type="presParOf" srcId="{8147A15D-8ED7-4705-A9CE-51821A4B06E4}" destId="{0FD22417-0104-42F3-9B9F-F81C0B18F471}" srcOrd="6" destOrd="0" presId="urn:microsoft.com/office/officeart/2005/8/layout/vList2"/>
    <dgm:cxn modelId="{9F7783D8-DD8E-4E50-B75F-724B75A21357}" type="presParOf" srcId="{8147A15D-8ED7-4705-A9CE-51821A4B06E4}" destId="{F2ADC4E7-6A02-4AB2-8F4D-098057BA1FC7}" srcOrd="7" destOrd="0" presId="urn:microsoft.com/office/officeart/2005/8/layout/vList2"/>
    <dgm:cxn modelId="{E3A7A47E-7DB4-4284-92E4-C975AE0C331A}" type="presParOf" srcId="{8147A15D-8ED7-4705-A9CE-51821A4B06E4}" destId="{6A91F5BE-4652-4CB0-820C-2A3B9910D8F9}" srcOrd="8" destOrd="0" presId="urn:microsoft.com/office/officeart/2005/8/layout/vList2"/>
    <dgm:cxn modelId="{EACA6557-4D02-4FBC-B3D8-FDF428EA968D}" type="presParOf" srcId="{8147A15D-8ED7-4705-A9CE-51821A4B06E4}" destId="{86D95955-C066-40CC-9AED-0F52D57773E2}" srcOrd="9" destOrd="0" presId="urn:microsoft.com/office/officeart/2005/8/layout/vList2"/>
    <dgm:cxn modelId="{35FA10C9-9138-4178-A28B-8EB712E84135}" type="presParOf" srcId="{8147A15D-8ED7-4705-A9CE-51821A4B06E4}" destId="{290F2531-E944-4A41-A809-FBDDFBA18F0A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745738-2EFF-46FF-94C9-71B55ABA7B7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C100484-2378-471F-99A2-37EB398B754B}">
      <dgm:prSet/>
      <dgm:spPr/>
      <dgm:t>
        <a:bodyPr/>
        <a:lstStyle/>
        <a:p>
          <a:r>
            <a:rPr lang="en-US" baseline="0" dirty="0"/>
            <a:t>Soil Moisture</a:t>
          </a:r>
          <a:endParaRPr lang="en-US" dirty="0"/>
        </a:p>
      </dgm:t>
    </dgm:pt>
    <dgm:pt modelId="{FCBA5283-9E0C-43F3-8DE3-85951563000B}" type="parTrans" cxnId="{B0049268-E056-451D-AB27-39BD33A849C3}">
      <dgm:prSet/>
      <dgm:spPr/>
      <dgm:t>
        <a:bodyPr/>
        <a:lstStyle/>
        <a:p>
          <a:endParaRPr lang="en-US"/>
        </a:p>
      </dgm:t>
    </dgm:pt>
    <dgm:pt modelId="{F96DDBEB-257D-4FA7-B58B-8B6B7B410420}" type="sibTrans" cxnId="{B0049268-E056-451D-AB27-39BD33A849C3}">
      <dgm:prSet/>
      <dgm:spPr/>
      <dgm:t>
        <a:bodyPr/>
        <a:lstStyle/>
        <a:p>
          <a:endParaRPr lang="en-US"/>
        </a:p>
      </dgm:t>
    </dgm:pt>
    <dgm:pt modelId="{2D1AC474-FE4D-4630-A58C-1B6CCD74F8AB}">
      <dgm:prSet custT="1"/>
      <dgm:spPr/>
      <dgm:t>
        <a:bodyPr/>
        <a:lstStyle/>
        <a:p>
          <a:r>
            <a:rPr lang="en-US" sz="2000" i="0" baseline="0" dirty="0"/>
            <a:t>Dry soil can cause malnutrition  </a:t>
          </a:r>
          <a:endParaRPr lang="en-US" sz="2000" dirty="0"/>
        </a:p>
      </dgm:t>
    </dgm:pt>
    <dgm:pt modelId="{CFEE6C62-BA12-4695-B438-FA621DB1FBCF}" type="parTrans" cxnId="{E1FEF7B9-C9A4-4397-8402-DB91C59A1586}">
      <dgm:prSet/>
      <dgm:spPr/>
      <dgm:t>
        <a:bodyPr/>
        <a:lstStyle/>
        <a:p>
          <a:endParaRPr lang="en-US"/>
        </a:p>
      </dgm:t>
    </dgm:pt>
    <dgm:pt modelId="{C1A5DAB3-85B5-455B-A6E3-AFEF05B1312F}" type="sibTrans" cxnId="{E1FEF7B9-C9A4-4397-8402-DB91C59A1586}">
      <dgm:prSet/>
      <dgm:spPr/>
      <dgm:t>
        <a:bodyPr/>
        <a:lstStyle/>
        <a:p>
          <a:endParaRPr lang="en-US"/>
        </a:p>
      </dgm:t>
    </dgm:pt>
    <dgm:pt modelId="{A0935017-A977-4813-926A-923602705073}">
      <dgm:prSet/>
      <dgm:spPr/>
      <dgm:t>
        <a:bodyPr/>
        <a:lstStyle/>
        <a:p>
          <a:r>
            <a:rPr lang="en-US" baseline="0"/>
            <a:t>Light</a:t>
          </a:r>
          <a:endParaRPr lang="en-US"/>
        </a:p>
      </dgm:t>
    </dgm:pt>
    <dgm:pt modelId="{AE25074D-362C-44C3-950C-12C37B7CAA3B}" type="parTrans" cxnId="{E6F9B99E-F0E3-43A3-B3A5-F99E3022EF6A}">
      <dgm:prSet/>
      <dgm:spPr/>
      <dgm:t>
        <a:bodyPr/>
        <a:lstStyle/>
        <a:p>
          <a:endParaRPr lang="en-US"/>
        </a:p>
      </dgm:t>
    </dgm:pt>
    <dgm:pt modelId="{708122A5-148A-4A57-8EFF-2A8AFAA6DFCF}" type="sibTrans" cxnId="{E6F9B99E-F0E3-43A3-B3A5-F99E3022EF6A}">
      <dgm:prSet/>
      <dgm:spPr/>
      <dgm:t>
        <a:bodyPr/>
        <a:lstStyle/>
        <a:p>
          <a:endParaRPr lang="en-US"/>
        </a:p>
      </dgm:t>
    </dgm:pt>
    <dgm:pt modelId="{90422347-531A-4928-9678-489C6CB95557}">
      <dgm:prSet custT="1"/>
      <dgm:spPr/>
      <dgm:t>
        <a:bodyPr/>
        <a:lstStyle/>
        <a:p>
          <a:r>
            <a:rPr lang="en-US" sz="2000" i="0" baseline="0" dirty="0"/>
            <a:t>Light is critical to all plant life </a:t>
          </a:r>
          <a:endParaRPr lang="en-US" sz="2000" dirty="0"/>
        </a:p>
      </dgm:t>
    </dgm:pt>
    <dgm:pt modelId="{12293083-FE23-4DEE-9BFD-22DDA1ECD90D}" type="parTrans" cxnId="{CB41137F-ADB9-4D42-B63A-02BCD89446D8}">
      <dgm:prSet/>
      <dgm:spPr/>
      <dgm:t>
        <a:bodyPr/>
        <a:lstStyle/>
        <a:p>
          <a:endParaRPr lang="en-US"/>
        </a:p>
      </dgm:t>
    </dgm:pt>
    <dgm:pt modelId="{5494CC68-4355-48DE-BB21-622C7BEAA139}" type="sibTrans" cxnId="{CB41137F-ADB9-4D42-B63A-02BCD89446D8}">
      <dgm:prSet/>
      <dgm:spPr/>
      <dgm:t>
        <a:bodyPr/>
        <a:lstStyle/>
        <a:p>
          <a:endParaRPr lang="en-US"/>
        </a:p>
      </dgm:t>
    </dgm:pt>
    <dgm:pt modelId="{BD3942E9-1339-4F36-8C3F-3E7ECE21CB4F}">
      <dgm:prSet/>
      <dgm:spPr/>
      <dgm:t>
        <a:bodyPr/>
        <a:lstStyle/>
        <a:p>
          <a:r>
            <a:rPr lang="en-US" baseline="0"/>
            <a:t>Temperature and Humidity </a:t>
          </a:r>
          <a:endParaRPr lang="en-US"/>
        </a:p>
      </dgm:t>
    </dgm:pt>
    <dgm:pt modelId="{EB4541B9-7791-49A4-B1E9-EDF176DEB426}" type="parTrans" cxnId="{5BB5B1B0-157A-4504-B699-5431D8273624}">
      <dgm:prSet/>
      <dgm:spPr/>
      <dgm:t>
        <a:bodyPr/>
        <a:lstStyle/>
        <a:p>
          <a:endParaRPr lang="en-US"/>
        </a:p>
      </dgm:t>
    </dgm:pt>
    <dgm:pt modelId="{BFDD1AA8-D796-4AEE-91E6-E40055B501BB}" type="sibTrans" cxnId="{5BB5B1B0-157A-4504-B699-5431D8273624}">
      <dgm:prSet/>
      <dgm:spPr/>
      <dgm:t>
        <a:bodyPr/>
        <a:lstStyle/>
        <a:p>
          <a:endParaRPr lang="en-US"/>
        </a:p>
      </dgm:t>
    </dgm:pt>
    <dgm:pt modelId="{B506AF29-BFAD-4B55-97CB-6038DECF53B7}">
      <dgm:prSet custT="1"/>
      <dgm:spPr/>
      <dgm:t>
        <a:bodyPr/>
        <a:lstStyle/>
        <a:p>
          <a:r>
            <a:rPr lang="en-US" sz="2000" i="0" baseline="0" dirty="0"/>
            <a:t>Extreme conditions can be damaging to plant growth </a:t>
          </a:r>
          <a:endParaRPr lang="en-US" sz="2000" dirty="0"/>
        </a:p>
      </dgm:t>
    </dgm:pt>
    <dgm:pt modelId="{ED4B02AD-F733-489E-95C8-BD24EFEF081D}" type="parTrans" cxnId="{7AD6FD70-1B1F-4BD0-AB84-16978A581C6D}">
      <dgm:prSet/>
      <dgm:spPr/>
      <dgm:t>
        <a:bodyPr/>
        <a:lstStyle/>
        <a:p>
          <a:endParaRPr lang="en-US"/>
        </a:p>
      </dgm:t>
    </dgm:pt>
    <dgm:pt modelId="{2E74DF73-BFF2-421E-9DC5-804B313CF6D4}" type="sibTrans" cxnId="{7AD6FD70-1B1F-4BD0-AB84-16978A581C6D}">
      <dgm:prSet/>
      <dgm:spPr/>
      <dgm:t>
        <a:bodyPr/>
        <a:lstStyle/>
        <a:p>
          <a:endParaRPr lang="en-US"/>
        </a:p>
      </dgm:t>
    </dgm:pt>
    <dgm:pt modelId="{A3C8EC02-CBE1-48A8-99E3-C6D390FB2562}" type="pres">
      <dgm:prSet presAssocID="{34745738-2EFF-46FF-94C9-71B55ABA7B7C}" presName="root" presStyleCnt="0">
        <dgm:presLayoutVars>
          <dgm:dir/>
          <dgm:resizeHandles val="exact"/>
        </dgm:presLayoutVars>
      </dgm:prSet>
      <dgm:spPr/>
    </dgm:pt>
    <dgm:pt modelId="{1137F887-B52C-4103-9E81-726DF310AE68}" type="pres">
      <dgm:prSet presAssocID="{2C100484-2378-471F-99A2-37EB398B754B}" presName="compNode" presStyleCnt="0"/>
      <dgm:spPr/>
    </dgm:pt>
    <dgm:pt modelId="{AD4126BF-3852-4A57-9A53-33E3E3ADD448}" type="pres">
      <dgm:prSet presAssocID="{2C100484-2378-471F-99A2-37EB398B754B}" presName="bgRect" presStyleLbl="bgShp" presStyleIdx="0" presStyleCnt="3"/>
      <dgm:spPr/>
    </dgm:pt>
    <dgm:pt modelId="{DBA01891-5BC8-4C26-A170-8351A4235AEB}" type="pres">
      <dgm:prSet presAssocID="{2C100484-2378-471F-99A2-37EB398B754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lant"/>
        </a:ext>
      </dgm:extLst>
    </dgm:pt>
    <dgm:pt modelId="{AE5B7B19-C007-4588-AF7B-E3B02822E908}" type="pres">
      <dgm:prSet presAssocID="{2C100484-2378-471F-99A2-37EB398B754B}" presName="spaceRect" presStyleCnt="0"/>
      <dgm:spPr/>
    </dgm:pt>
    <dgm:pt modelId="{6D325E3E-5D61-4B78-AB60-219CAB7EB067}" type="pres">
      <dgm:prSet presAssocID="{2C100484-2378-471F-99A2-37EB398B754B}" presName="parTx" presStyleLbl="revTx" presStyleIdx="0" presStyleCnt="6">
        <dgm:presLayoutVars>
          <dgm:chMax val="0"/>
          <dgm:chPref val="0"/>
        </dgm:presLayoutVars>
      </dgm:prSet>
      <dgm:spPr/>
    </dgm:pt>
    <dgm:pt modelId="{9F479F36-C37E-4C12-9C22-0C453ADBD695}" type="pres">
      <dgm:prSet presAssocID="{2C100484-2378-471F-99A2-37EB398B754B}" presName="desTx" presStyleLbl="revTx" presStyleIdx="1" presStyleCnt="6" custScaleX="125729">
        <dgm:presLayoutVars/>
      </dgm:prSet>
      <dgm:spPr/>
    </dgm:pt>
    <dgm:pt modelId="{3BF6FC32-1B81-44EA-B25F-406CBE5DF9B0}" type="pres">
      <dgm:prSet presAssocID="{F96DDBEB-257D-4FA7-B58B-8B6B7B410420}" presName="sibTrans" presStyleCnt="0"/>
      <dgm:spPr/>
    </dgm:pt>
    <dgm:pt modelId="{4BED31AC-ED46-462B-A9E7-F48365E004EA}" type="pres">
      <dgm:prSet presAssocID="{A0935017-A977-4813-926A-923602705073}" presName="compNode" presStyleCnt="0"/>
      <dgm:spPr/>
    </dgm:pt>
    <dgm:pt modelId="{E6313090-FF64-49B3-A428-02780C227AA4}" type="pres">
      <dgm:prSet presAssocID="{A0935017-A977-4813-926A-923602705073}" presName="bgRect" presStyleLbl="bgShp" presStyleIdx="1" presStyleCnt="3"/>
      <dgm:spPr/>
    </dgm:pt>
    <dgm:pt modelId="{608B1031-60F0-430B-9146-25DB065E91A4}" type="pres">
      <dgm:prSet presAssocID="{A0935017-A977-4813-926A-923602705073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nset scene"/>
        </a:ext>
      </dgm:extLst>
    </dgm:pt>
    <dgm:pt modelId="{777E554E-3084-486A-99AE-67D434877988}" type="pres">
      <dgm:prSet presAssocID="{A0935017-A977-4813-926A-923602705073}" presName="spaceRect" presStyleCnt="0"/>
      <dgm:spPr/>
    </dgm:pt>
    <dgm:pt modelId="{014EE7AC-CA61-4284-BADD-9C82793DFA77}" type="pres">
      <dgm:prSet presAssocID="{A0935017-A977-4813-926A-923602705073}" presName="parTx" presStyleLbl="revTx" presStyleIdx="2" presStyleCnt="6">
        <dgm:presLayoutVars>
          <dgm:chMax val="0"/>
          <dgm:chPref val="0"/>
        </dgm:presLayoutVars>
      </dgm:prSet>
      <dgm:spPr/>
    </dgm:pt>
    <dgm:pt modelId="{053A4A7B-7269-4839-A37F-8187E7590462}" type="pres">
      <dgm:prSet presAssocID="{A0935017-A977-4813-926A-923602705073}" presName="desTx" presStyleLbl="revTx" presStyleIdx="3" presStyleCnt="6" custScaleX="120638">
        <dgm:presLayoutVars/>
      </dgm:prSet>
      <dgm:spPr/>
    </dgm:pt>
    <dgm:pt modelId="{6FA09B10-6A58-40A0-986E-9D02FD426CAB}" type="pres">
      <dgm:prSet presAssocID="{708122A5-148A-4A57-8EFF-2A8AFAA6DFCF}" presName="sibTrans" presStyleCnt="0"/>
      <dgm:spPr/>
    </dgm:pt>
    <dgm:pt modelId="{F6DF63B8-674B-4C59-B2CB-4C4D6EE97158}" type="pres">
      <dgm:prSet presAssocID="{BD3942E9-1339-4F36-8C3F-3E7ECE21CB4F}" presName="compNode" presStyleCnt="0"/>
      <dgm:spPr/>
    </dgm:pt>
    <dgm:pt modelId="{16820D50-E02C-4C5A-8BDC-928599E88330}" type="pres">
      <dgm:prSet presAssocID="{BD3942E9-1339-4F36-8C3F-3E7ECE21CB4F}" presName="bgRect" presStyleLbl="bgShp" presStyleIdx="2" presStyleCnt="3"/>
      <dgm:spPr/>
    </dgm:pt>
    <dgm:pt modelId="{075A1344-5D0F-4021-82C6-83E10C09B8F4}" type="pres">
      <dgm:prSet presAssocID="{BD3942E9-1339-4F36-8C3F-3E7ECE21CB4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hermometer"/>
        </a:ext>
      </dgm:extLst>
    </dgm:pt>
    <dgm:pt modelId="{4799A69F-5C01-4C26-A147-388713C6706F}" type="pres">
      <dgm:prSet presAssocID="{BD3942E9-1339-4F36-8C3F-3E7ECE21CB4F}" presName="spaceRect" presStyleCnt="0"/>
      <dgm:spPr/>
    </dgm:pt>
    <dgm:pt modelId="{C6EEC960-10A7-4DAB-B3BD-EFA2090F1F36}" type="pres">
      <dgm:prSet presAssocID="{BD3942E9-1339-4F36-8C3F-3E7ECE21CB4F}" presName="parTx" presStyleLbl="revTx" presStyleIdx="4" presStyleCnt="6">
        <dgm:presLayoutVars>
          <dgm:chMax val="0"/>
          <dgm:chPref val="0"/>
        </dgm:presLayoutVars>
      </dgm:prSet>
      <dgm:spPr/>
    </dgm:pt>
    <dgm:pt modelId="{AAD77DAB-37D7-4383-AB32-EA75BE1B2201}" type="pres">
      <dgm:prSet presAssocID="{BD3942E9-1339-4F36-8C3F-3E7ECE21CB4F}" presName="desTx" presStyleLbl="revTx" presStyleIdx="5" presStyleCnt="6" custScaleX="121072">
        <dgm:presLayoutVars/>
      </dgm:prSet>
      <dgm:spPr/>
    </dgm:pt>
  </dgm:ptLst>
  <dgm:cxnLst>
    <dgm:cxn modelId="{88569217-00C2-47BC-9195-110D8F36AAD7}" type="presOf" srcId="{34745738-2EFF-46FF-94C9-71B55ABA7B7C}" destId="{A3C8EC02-CBE1-48A8-99E3-C6D390FB2562}" srcOrd="0" destOrd="0" presId="urn:microsoft.com/office/officeart/2018/2/layout/IconVerticalSolidList"/>
    <dgm:cxn modelId="{324C5222-6971-4EAA-BE4B-4461BE91B5D3}" type="presOf" srcId="{90422347-531A-4928-9678-489C6CB95557}" destId="{053A4A7B-7269-4839-A37F-8187E7590462}" srcOrd="0" destOrd="0" presId="urn:microsoft.com/office/officeart/2018/2/layout/IconVerticalSolidList"/>
    <dgm:cxn modelId="{756CBE2D-54B3-4896-8855-118D164F19D1}" type="presOf" srcId="{2D1AC474-FE4D-4630-A58C-1B6CCD74F8AB}" destId="{9F479F36-C37E-4C12-9C22-0C453ADBD695}" srcOrd="0" destOrd="0" presId="urn:microsoft.com/office/officeart/2018/2/layout/IconVerticalSolidList"/>
    <dgm:cxn modelId="{B0049268-E056-451D-AB27-39BD33A849C3}" srcId="{34745738-2EFF-46FF-94C9-71B55ABA7B7C}" destId="{2C100484-2378-471F-99A2-37EB398B754B}" srcOrd="0" destOrd="0" parTransId="{FCBA5283-9E0C-43F3-8DE3-85951563000B}" sibTransId="{F96DDBEB-257D-4FA7-B58B-8B6B7B410420}"/>
    <dgm:cxn modelId="{7AD6FD70-1B1F-4BD0-AB84-16978A581C6D}" srcId="{BD3942E9-1339-4F36-8C3F-3E7ECE21CB4F}" destId="{B506AF29-BFAD-4B55-97CB-6038DECF53B7}" srcOrd="0" destOrd="0" parTransId="{ED4B02AD-F733-489E-95C8-BD24EFEF081D}" sibTransId="{2E74DF73-BFF2-421E-9DC5-804B313CF6D4}"/>
    <dgm:cxn modelId="{47ED2457-33D6-481C-B3F7-7F1B1DC0489D}" type="presOf" srcId="{A0935017-A977-4813-926A-923602705073}" destId="{014EE7AC-CA61-4284-BADD-9C82793DFA77}" srcOrd="0" destOrd="0" presId="urn:microsoft.com/office/officeart/2018/2/layout/IconVerticalSolidList"/>
    <dgm:cxn modelId="{CB41137F-ADB9-4D42-B63A-02BCD89446D8}" srcId="{A0935017-A977-4813-926A-923602705073}" destId="{90422347-531A-4928-9678-489C6CB95557}" srcOrd="0" destOrd="0" parTransId="{12293083-FE23-4DEE-9BFD-22DDA1ECD90D}" sibTransId="{5494CC68-4355-48DE-BB21-622C7BEAA139}"/>
    <dgm:cxn modelId="{8333A58C-D829-43AF-BF06-DF61B0CE251E}" type="presOf" srcId="{B506AF29-BFAD-4B55-97CB-6038DECF53B7}" destId="{AAD77DAB-37D7-4383-AB32-EA75BE1B2201}" srcOrd="0" destOrd="0" presId="urn:microsoft.com/office/officeart/2018/2/layout/IconVerticalSolidList"/>
    <dgm:cxn modelId="{E6F9B99E-F0E3-43A3-B3A5-F99E3022EF6A}" srcId="{34745738-2EFF-46FF-94C9-71B55ABA7B7C}" destId="{A0935017-A977-4813-926A-923602705073}" srcOrd="1" destOrd="0" parTransId="{AE25074D-362C-44C3-950C-12C37B7CAA3B}" sibTransId="{708122A5-148A-4A57-8EFF-2A8AFAA6DFCF}"/>
    <dgm:cxn modelId="{5BB5B1B0-157A-4504-B699-5431D8273624}" srcId="{34745738-2EFF-46FF-94C9-71B55ABA7B7C}" destId="{BD3942E9-1339-4F36-8C3F-3E7ECE21CB4F}" srcOrd="2" destOrd="0" parTransId="{EB4541B9-7791-49A4-B1E9-EDF176DEB426}" sibTransId="{BFDD1AA8-D796-4AEE-91E6-E40055B501BB}"/>
    <dgm:cxn modelId="{E1FEF7B9-C9A4-4397-8402-DB91C59A1586}" srcId="{2C100484-2378-471F-99A2-37EB398B754B}" destId="{2D1AC474-FE4D-4630-A58C-1B6CCD74F8AB}" srcOrd="0" destOrd="0" parTransId="{CFEE6C62-BA12-4695-B438-FA621DB1FBCF}" sibTransId="{C1A5DAB3-85B5-455B-A6E3-AFEF05B1312F}"/>
    <dgm:cxn modelId="{729087D7-0FAA-4EC8-B4EA-9424F1D79AFE}" type="presOf" srcId="{2C100484-2378-471F-99A2-37EB398B754B}" destId="{6D325E3E-5D61-4B78-AB60-219CAB7EB067}" srcOrd="0" destOrd="0" presId="urn:microsoft.com/office/officeart/2018/2/layout/IconVerticalSolidList"/>
    <dgm:cxn modelId="{EA9352EB-5722-4913-85D4-BBAC3CD5613D}" type="presOf" srcId="{BD3942E9-1339-4F36-8C3F-3E7ECE21CB4F}" destId="{C6EEC960-10A7-4DAB-B3BD-EFA2090F1F36}" srcOrd="0" destOrd="0" presId="urn:microsoft.com/office/officeart/2018/2/layout/IconVerticalSolidList"/>
    <dgm:cxn modelId="{44FDA052-9B5B-45BC-8563-0D34EA6960D2}" type="presParOf" srcId="{A3C8EC02-CBE1-48A8-99E3-C6D390FB2562}" destId="{1137F887-B52C-4103-9E81-726DF310AE68}" srcOrd="0" destOrd="0" presId="urn:microsoft.com/office/officeart/2018/2/layout/IconVerticalSolidList"/>
    <dgm:cxn modelId="{DAD91895-F852-4628-9782-D192A4087B8B}" type="presParOf" srcId="{1137F887-B52C-4103-9E81-726DF310AE68}" destId="{AD4126BF-3852-4A57-9A53-33E3E3ADD448}" srcOrd="0" destOrd="0" presId="urn:microsoft.com/office/officeart/2018/2/layout/IconVerticalSolidList"/>
    <dgm:cxn modelId="{50F4AA2B-1D58-4281-B59A-937E7811596C}" type="presParOf" srcId="{1137F887-B52C-4103-9E81-726DF310AE68}" destId="{DBA01891-5BC8-4C26-A170-8351A4235AEB}" srcOrd="1" destOrd="0" presId="urn:microsoft.com/office/officeart/2018/2/layout/IconVerticalSolidList"/>
    <dgm:cxn modelId="{061A6FE1-72D4-440F-935F-21E66BAB743A}" type="presParOf" srcId="{1137F887-B52C-4103-9E81-726DF310AE68}" destId="{AE5B7B19-C007-4588-AF7B-E3B02822E908}" srcOrd="2" destOrd="0" presId="urn:microsoft.com/office/officeart/2018/2/layout/IconVerticalSolidList"/>
    <dgm:cxn modelId="{DD518DC1-364B-4672-BE7E-AB3B692C926F}" type="presParOf" srcId="{1137F887-B52C-4103-9E81-726DF310AE68}" destId="{6D325E3E-5D61-4B78-AB60-219CAB7EB067}" srcOrd="3" destOrd="0" presId="urn:microsoft.com/office/officeart/2018/2/layout/IconVerticalSolidList"/>
    <dgm:cxn modelId="{2B578567-A154-4229-8A4E-1C66B6DF4683}" type="presParOf" srcId="{1137F887-B52C-4103-9E81-726DF310AE68}" destId="{9F479F36-C37E-4C12-9C22-0C453ADBD695}" srcOrd="4" destOrd="0" presId="urn:microsoft.com/office/officeart/2018/2/layout/IconVerticalSolidList"/>
    <dgm:cxn modelId="{2E8FAC81-75A0-4E37-81D8-53EE8C37822C}" type="presParOf" srcId="{A3C8EC02-CBE1-48A8-99E3-C6D390FB2562}" destId="{3BF6FC32-1B81-44EA-B25F-406CBE5DF9B0}" srcOrd="1" destOrd="0" presId="urn:microsoft.com/office/officeart/2018/2/layout/IconVerticalSolidList"/>
    <dgm:cxn modelId="{F43A3550-0B97-4441-A3D0-819B7035ACF2}" type="presParOf" srcId="{A3C8EC02-CBE1-48A8-99E3-C6D390FB2562}" destId="{4BED31AC-ED46-462B-A9E7-F48365E004EA}" srcOrd="2" destOrd="0" presId="urn:microsoft.com/office/officeart/2018/2/layout/IconVerticalSolidList"/>
    <dgm:cxn modelId="{0B76C013-8A79-4377-8549-3945005D23FD}" type="presParOf" srcId="{4BED31AC-ED46-462B-A9E7-F48365E004EA}" destId="{E6313090-FF64-49B3-A428-02780C227AA4}" srcOrd="0" destOrd="0" presId="urn:microsoft.com/office/officeart/2018/2/layout/IconVerticalSolidList"/>
    <dgm:cxn modelId="{BBDAABC8-0A15-4960-972E-F5F0223C08B8}" type="presParOf" srcId="{4BED31AC-ED46-462B-A9E7-F48365E004EA}" destId="{608B1031-60F0-430B-9146-25DB065E91A4}" srcOrd="1" destOrd="0" presId="urn:microsoft.com/office/officeart/2018/2/layout/IconVerticalSolidList"/>
    <dgm:cxn modelId="{A0CBFF95-4C81-4B28-ACDB-06671F6EF4F3}" type="presParOf" srcId="{4BED31AC-ED46-462B-A9E7-F48365E004EA}" destId="{777E554E-3084-486A-99AE-67D434877988}" srcOrd="2" destOrd="0" presId="urn:microsoft.com/office/officeart/2018/2/layout/IconVerticalSolidList"/>
    <dgm:cxn modelId="{863AAEBE-F491-4EAF-86BD-2DFCAB1AC44D}" type="presParOf" srcId="{4BED31AC-ED46-462B-A9E7-F48365E004EA}" destId="{014EE7AC-CA61-4284-BADD-9C82793DFA77}" srcOrd="3" destOrd="0" presId="urn:microsoft.com/office/officeart/2018/2/layout/IconVerticalSolidList"/>
    <dgm:cxn modelId="{B506E496-B0F4-49E7-91E2-98E595B4A681}" type="presParOf" srcId="{4BED31AC-ED46-462B-A9E7-F48365E004EA}" destId="{053A4A7B-7269-4839-A37F-8187E7590462}" srcOrd="4" destOrd="0" presId="urn:microsoft.com/office/officeart/2018/2/layout/IconVerticalSolidList"/>
    <dgm:cxn modelId="{41561052-96F1-4796-A23F-DE65556A5F48}" type="presParOf" srcId="{A3C8EC02-CBE1-48A8-99E3-C6D390FB2562}" destId="{6FA09B10-6A58-40A0-986E-9D02FD426CAB}" srcOrd="3" destOrd="0" presId="urn:microsoft.com/office/officeart/2018/2/layout/IconVerticalSolidList"/>
    <dgm:cxn modelId="{DE0751E4-284A-4566-8A0D-1DB2B1FF75E6}" type="presParOf" srcId="{A3C8EC02-CBE1-48A8-99E3-C6D390FB2562}" destId="{F6DF63B8-674B-4C59-B2CB-4C4D6EE97158}" srcOrd="4" destOrd="0" presId="urn:microsoft.com/office/officeart/2018/2/layout/IconVerticalSolidList"/>
    <dgm:cxn modelId="{677FC181-5006-4F0A-B7A2-12CF22A9C37B}" type="presParOf" srcId="{F6DF63B8-674B-4C59-B2CB-4C4D6EE97158}" destId="{16820D50-E02C-4C5A-8BDC-928599E88330}" srcOrd="0" destOrd="0" presId="urn:microsoft.com/office/officeart/2018/2/layout/IconVerticalSolidList"/>
    <dgm:cxn modelId="{295FE64C-528C-4DCC-8D05-0F6E6DBEE5DC}" type="presParOf" srcId="{F6DF63B8-674B-4C59-B2CB-4C4D6EE97158}" destId="{075A1344-5D0F-4021-82C6-83E10C09B8F4}" srcOrd="1" destOrd="0" presId="urn:microsoft.com/office/officeart/2018/2/layout/IconVerticalSolidList"/>
    <dgm:cxn modelId="{FA27DCAD-652A-481C-89BE-3C9E4877C2D7}" type="presParOf" srcId="{F6DF63B8-674B-4C59-B2CB-4C4D6EE97158}" destId="{4799A69F-5C01-4C26-A147-388713C6706F}" srcOrd="2" destOrd="0" presId="urn:microsoft.com/office/officeart/2018/2/layout/IconVerticalSolidList"/>
    <dgm:cxn modelId="{FA3F4D5B-B110-4856-BF14-A2B6366EB837}" type="presParOf" srcId="{F6DF63B8-674B-4C59-B2CB-4C4D6EE97158}" destId="{C6EEC960-10A7-4DAB-B3BD-EFA2090F1F36}" srcOrd="3" destOrd="0" presId="urn:microsoft.com/office/officeart/2018/2/layout/IconVerticalSolidList"/>
    <dgm:cxn modelId="{92A34550-ECEC-4DAB-AF67-D21D14F4B6ED}" type="presParOf" srcId="{F6DF63B8-674B-4C59-B2CB-4C4D6EE97158}" destId="{AAD77DAB-37D7-4383-AB32-EA75BE1B2201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69F1BA8-0653-488B-9FDE-B68B065FBDF1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2142E24F-B518-4F90-BF64-3945EDCD9ED9}">
      <dgm:prSet custT="1"/>
      <dgm:spPr/>
      <dgm:t>
        <a:bodyPr/>
        <a:lstStyle/>
        <a:p>
          <a:pPr>
            <a:defRPr cap="all"/>
          </a:pPr>
          <a:r>
            <a:rPr lang="en-US" sz="2000" baseline="0" dirty="0"/>
            <a:t>Identify trends that correlate plant growth with environment readings</a:t>
          </a:r>
          <a:endParaRPr lang="en-US" sz="2000" dirty="0"/>
        </a:p>
      </dgm:t>
    </dgm:pt>
    <dgm:pt modelId="{F7DD2F95-67AC-435F-B44B-83F968C09C84}" type="parTrans" cxnId="{E124BD18-4708-4671-9B20-93319416AFC9}">
      <dgm:prSet/>
      <dgm:spPr/>
      <dgm:t>
        <a:bodyPr/>
        <a:lstStyle/>
        <a:p>
          <a:endParaRPr lang="en-US"/>
        </a:p>
      </dgm:t>
    </dgm:pt>
    <dgm:pt modelId="{6FEF8E2B-2F0E-4969-8DB0-344C288E733D}" type="sibTrans" cxnId="{E124BD18-4708-4671-9B20-93319416AFC9}">
      <dgm:prSet/>
      <dgm:spPr/>
      <dgm:t>
        <a:bodyPr/>
        <a:lstStyle/>
        <a:p>
          <a:endParaRPr lang="en-US"/>
        </a:p>
      </dgm:t>
    </dgm:pt>
    <dgm:pt modelId="{0D33F6BE-8446-40BC-8995-9F68CC9429E5}">
      <dgm:prSet/>
      <dgm:spPr/>
      <dgm:t>
        <a:bodyPr/>
        <a:lstStyle/>
        <a:p>
          <a:pPr>
            <a:defRPr cap="all"/>
          </a:pPr>
          <a:r>
            <a:rPr lang="en-US" baseline="0" dirty="0"/>
            <a:t>Organize our data into graphical representations </a:t>
          </a:r>
          <a:endParaRPr lang="en-US" dirty="0"/>
        </a:p>
      </dgm:t>
    </dgm:pt>
    <dgm:pt modelId="{252CE13E-0D73-4E09-9C64-62D5E6B63692}" type="parTrans" cxnId="{12FFCDB1-C95B-4D45-B401-4C6CE5CF456D}">
      <dgm:prSet/>
      <dgm:spPr/>
      <dgm:t>
        <a:bodyPr/>
        <a:lstStyle/>
        <a:p>
          <a:endParaRPr lang="en-US"/>
        </a:p>
      </dgm:t>
    </dgm:pt>
    <dgm:pt modelId="{8C6764F7-F1AD-4143-AAE1-E82339EFDD06}" type="sibTrans" cxnId="{12FFCDB1-C95B-4D45-B401-4C6CE5CF456D}">
      <dgm:prSet/>
      <dgm:spPr/>
      <dgm:t>
        <a:bodyPr/>
        <a:lstStyle/>
        <a:p>
          <a:endParaRPr lang="en-US"/>
        </a:p>
      </dgm:t>
    </dgm:pt>
    <dgm:pt modelId="{BDB78D10-B11A-4A0D-94B6-A9EF3C17BD2C}">
      <dgm:prSet/>
      <dgm:spPr/>
      <dgm:t>
        <a:bodyPr/>
        <a:lstStyle/>
        <a:p>
          <a:pPr>
            <a:defRPr cap="all"/>
          </a:pPr>
          <a:r>
            <a:rPr lang="en-US" baseline="0" dirty="0"/>
            <a:t>Ability to identify inconsistencies in the environment </a:t>
          </a:r>
          <a:endParaRPr lang="en-US" dirty="0"/>
        </a:p>
      </dgm:t>
    </dgm:pt>
    <dgm:pt modelId="{55C82361-0497-45D9-9623-90C841EE05DA}" type="parTrans" cxnId="{9F3D9D4D-882D-447A-A10E-A44FC815B939}">
      <dgm:prSet/>
      <dgm:spPr/>
      <dgm:t>
        <a:bodyPr/>
        <a:lstStyle/>
        <a:p>
          <a:endParaRPr lang="en-US"/>
        </a:p>
      </dgm:t>
    </dgm:pt>
    <dgm:pt modelId="{BB3EE1AF-0B05-4B6C-A79B-B3CDFF8005B3}" type="sibTrans" cxnId="{9F3D9D4D-882D-447A-A10E-A44FC815B939}">
      <dgm:prSet/>
      <dgm:spPr/>
      <dgm:t>
        <a:bodyPr/>
        <a:lstStyle/>
        <a:p>
          <a:endParaRPr lang="en-US"/>
        </a:p>
      </dgm:t>
    </dgm:pt>
    <dgm:pt modelId="{EB4EE0EF-C643-410F-8903-2E06DA0358D3}">
      <dgm:prSet/>
      <dgm:spPr/>
      <dgm:t>
        <a:bodyPr/>
        <a:lstStyle/>
        <a:p>
          <a:pPr>
            <a:defRPr cap="all"/>
          </a:pPr>
          <a:r>
            <a:rPr lang="en-US" baseline="0" dirty="0"/>
            <a:t>Prefer interpreted cross platform tools</a:t>
          </a:r>
          <a:endParaRPr lang="en-US" dirty="0"/>
        </a:p>
      </dgm:t>
    </dgm:pt>
    <dgm:pt modelId="{ECAAAC2E-6D6F-482E-BBFC-BEFF31F996D8}" type="parTrans" cxnId="{32CE471C-7821-48E6-8BD6-9BC3EE16FC2E}">
      <dgm:prSet/>
      <dgm:spPr/>
      <dgm:t>
        <a:bodyPr/>
        <a:lstStyle/>
        <a:p>
          <a:endParaRPr lang="en-US"/>
        </a:p>
      </dgm:t>
    </dgm:pt>
    <dgm:pt modelId="{05B8B1FC-CEE9-483D-B01C-A82F2167E906}" type="sibTrans" cxnId="{32CE471C-7821-48E6-8BD6-9BC3EE16FC2E}">
      <dgm:prSet/>
      <dgm:spPr/>
      <dgm:t>
        <a:bodyPr/>
        <a:lstStyle/>
        <a:p>
          <a:endParaRPr lang="en-US"/>
        </a:p>
      </dgm:t>
    </dgm:pt>
    <dgm:pt modelId="{DB635490-D218-4846-B14B-20775C992E45}" type="pres">
      <dgm:prSet presAssocID="{B69F1BA8-0653-488B-9FDE-B68B065FBDF1}" presName="root" presStyleCnt="0">
        <dgm:presLayoutVars>
          <dgm:dir/>
          <dgm:resizeHandles val="exact"/>
        </dgm:presLayoutVars>
      </dgm:prSet>
      <dgm:spPr/>
    </dgm:pt>
    <dgm:pt modelId="{688760C3-01A3-4BF8-A5BF-1B7C1601DDDA}" type="pres">
      <dgm:prSet presAssocID="{2142E24F-B518-4F90-BF64-3945EDCD9ED9}" presName="compNode" presStyleCnt="0"/>
      <dgm:spPr/>
    </dgm:pt>
    <dgm:pt modelId="{63A3D5DB-237B-481E-B67A-FAC0A47253BD}" type="pres">
      <dgm:prSet presAssocID="{2142E24F-B518-4F90-BF64-3945EDCD9ED9}" presName="iconBgRect" presStyleLbl="bgShp" presStyleIdx="0" presStyleCnt="4"/>
      <dgm:spPr/>
    </dgm:pt>
    <dgm:pt modelId="{5B37C642-F6D2-47A3-85E2-EEAAF0B98D7A}" type="pres">
      <dgm:prSet presAssocID="{2142E24F-B518-4F90-BF64-3945EDCD9ED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lant"/>
        </a:ext>
      </dgm:extLst>
    </dgm:pt>
    <dgm:pt modelId="{EAC16476-17CC-43F3-839F-A78EDD5A4658}" type="pres">
      <dgm:prSet presAssocID="{2142E24F-B518-4F90-BF64-3945EDCD9ED9}" presName="spaceRect" presStyleCnt="0"/>
      <dgm:spPr/>
    </dgm:pt>
    <dgm:pt modelId="{5E75B172-5218-42B2-83BE-FFF8BE7022D4}" type="pres">
      <dgm:prSet presAssocID="{2142E24F-B518-4F90-BF64-3945EDCD9ED9}" presName="textRect" presStyleLbl="revTx" presStyleIdx="0" presStyleCnt="4">
        <dgm:presLayoutVars>
          <dgm:chMax val="1"/>
          <dgm:chPref val="1"/>
        </dgm:presLayoutVars>
      </dgm:prSet>
      <dgm:spPr/>
    </dgm:pt>
    <dgm:pt modelId="{24A6F8B9-9B29-4EBB-96ED-ACDB1D4FD008}" type="pres">
      <dgm:prSet presAssocID="{6FEF8E2B-2F0E-4969-8DB0-344C288E733D}" presName="sibTrans" presStyleCnt="0"/>
      <dgm:spPr/>
    </dgm:pt>
    <dgm:pt modelId="{B862E6D0-3960-4368-B84C-5202B128EBDF}" type="pres">
      <dgm:prSet presAssocID="{0D33F6BE-8446-40BC-8995-9F68CC9429E5}" presName="compNode" presStyleCnt="0"/>
      <dgm:spPr/>
    </dgm:pt>
    <dgm:pt modelId="{93E7D349-2A6D-4086-8E6C-1FECFF4EA127}" type="pres">
      <dgm:prSet presAssocID="{0D33F6BE-8446-40BC-8995-9F68CC9429E5}" presName="iconBgRect" presStyleLbl="bgShp" presStyleIdx="1" presStyleCnt="4"/>
      <dgm:spPr/>
    </dgm:pt>
    <dgm:pt modelId="{460F8D85-A789-4768-9204-6CB4DD599D19}" type="pres">
      <dgm:prSet presAssocID="{0D33F6BE-8446-40BC-8995-9F68CC9429E5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e chart"/>
        </a:ext>
      </dgm:extLst>
    </dgm:pt>
    <dgm:pt modelId="{40A0B8C4-067C-4232-969E-C37E5F2EAA00}" type="pres">
      <dgm:prSet presAssocID="{0D33F6BE-8446-40BC-8995-9F68CC9429E5}" presName="spaceRect" presStyleCnt="0"/>
      <dgm:spPr/>
    </dgm:pt>
    <dgm:pt modelId="{D450EF87-2582-45E4-BB8D-822433171801}" type="pres">
      <dgm:prSet presAssocID="{0D33F6BE-8446-40BC-8995-9F68CC9429E5}" presName="textRect" presStyleLbl="revTx" presStyleIdx="1" presStyleCnt="4">
        <dgm:presLayoutVars>
          <dgm:chMax val="1"/>
          <dgm:chPref val="1"/>
        </dgm:presLayoutVars>
      </dgm:prSet>
      <dgm:spPr/>
    </dgm:pt>
    <dgm:pt modelId="{7C4B220E-44B0-4F96-B354-548BC8BA3F86}" type="pres">
      <dgm:prSet presAssocID="{8C6764F7-F1AD-4143-AAE1-E82339EFDD06}" presName="sibTrans" presStyleCnt="0"/>
      <dgm:spPr/>
    </dgm:pt>
    <dgm:pt modelId="{7B0CCD9E-CCA8-4551-BE49-6F568EBBE304}" type="pres">
      <dgm:prSet presAssocID="{BDB78D10-B11A-4A0D-94B6-A9EF3C17BD2C}" presName="compNode" presStyleCnt="0"/>
      <dgm:spPr/>
    </dgm:pt>
    <dgm:pt modelId="{1FA978A5-E6DD-4CA2-AEB6-50383C27C7C3}" type="pres">
      <dgm:prSet presAssocID="{BDB78D10-B11A-4A0D-94B6-A9EF3C17BD2C}" presName="iconBgRect" presStyleLbl="bgShp" presStyleIdx="2" presStyleCnt="4"/>
      <dgm:spPr/>
    </dgm:pt>
    <dgm:pt modelId="{3C1D196C-99B6-4D79-80AA-EE191F243E4F}" type="pres">
      <dgm:prSet presAssocID="{BDB78D10-B11A-4A0D-94B6-A9EF3C17BD2C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BBD5B011-DA9E-46A7-97EA-C0D392112582}" type="pres">
      <dgm:prSet presAssocID="{BDB78D10-B11A-4A0D-94B6-A9EF3C17BD2C}" presName="spaceRect" presStyleCnt="0"/>
      <dgm:spPr/>
    </dgm:pt>
    <dgm:pt modelId="{8549130E-7DA9-434D-9D21-731B0ECE51EE}" type="pres">
      <dgm:prSet presAssocID="{BDB78D10-B11A-4A0D-94B6-A9EF3C17BD2C}" presName="textRect" presStyleLbl="revTx" presStyleIdx="2" presStyleCnt="4">
        <dgm:presLayoutVars>
          <dgm:chMax val="1"/>
          <dgm:chPref val="1"/>
        </dgm:presLayoutVars>
      </dgm:prSet>
      <dgm:spPr/>
    </dgm:pt>
    <dgm:pt modelId="{C8A1F8F0-1F38-404A-9A85-EBD56ACD69A4}" type="pres">
      <dgm:prSet presAssocID="{BB3EE1AF-0B05-4B6C-A79B-B3CDFF8005B3}" presName="sibTrans" presStyleCnt="0"/>
      <dgm:spPr/>
    </dgm:pt>
    <dgm:pt modelId="{98116C24-9030-49A5-BF49-C409DA240F45}" type="pres">
      <dgm:prSet presAssocID="{EB4EE0EF-C643-410F-8903-2E06DA0358D3}" presName="compNode" presStyleCnt="0"/>
      <dgm:spPr/>
    </dgm:pt>
    <dgm:pt modelId="{2A2DC2C0-7A5B-4A76-B453-F6EB1E6423CE}" type="pres">
      <dgm:prSet presAssocID="{EB4EE0EF-C643-410F-8903-2E06DA0358D3}" presName="iconBgRect" presStyleLbl="bgShp" presStyleIdx="3" presStyleCnt="4"/>
      <dgm:spPr/>
    </dgm:pt>
    <dgm:pt modelId="{DA60AECA-3266-4947-8CFA-E112FDE9C5A7}" type="pres">
      <dgm:prSet presAssocID="{EB4EE0EF-C643-410F-8903-2E06DA0358D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89DA14FB-A676-41E7-BE50-0152FFE539A0}" type="pres">
      <dgm:prSet presAssocID="{EB4EE0EF-C643-410F-8903-2E06DA0358D3}" presName="spaceRect" presStyleCnt="0"/>
      <dgm:spPr/>
    </dgm:pt>
    <dgm:pt modelId="{B7E9E0B8-13F4-4630-9C26-B2C8E3629E58}" type="pres">
      <dgm:prSet presAssocID="{EB4EE0EF-C643-410F-8903-2E06DA0358D3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C32C9206-C11E-45B8-8012-8B577070FE4B}" type="presOf" srcId="{BDB78D10-B11A-4A0D-94B6-A9EF3C17BD2C}" destId="{8549130E-7DA9-434D-9D21-731B0ECE51EE}" srcOrd="0" destOrd="0" presId="urn:microsoft.com/office/officeart/2018/5/layout/IconCircleLabelList"/>
    <dgm:cxn modelId="{E124BD18-4708-4671-9B20-93319416AFC9}" srcId="{B69F1BA8-0653-488B-9FDE-B68B065FBDF1}" destId="{2142E24F-B518-4F90-BF64-3945EDCD9ED9}" srcOrd="0" destOrd="0" parTransId="{F7DD2F95-67AC-435F-B44B-83F968C09C84}" sibTransId="{6FEF8E2B-2F0E-4969-8DB0-344C288E733D}"/>
    <dgm:cxn modelId="{32CE471C-7821-48E6-8BD6-9BC3EE16FC2E}" srcId="{B69F1BA8-0653-488B-9FDE-B68B065FBDF1}" destId="{EB4EE0EF-C643-410F-8903-2E06DA0358D3}" srcOrd="3" destOrd="0" parTransId="{ECAAAC2E-6D6F-482E-BBFC-BEFF31F996D8}" sibTransId="{05B8B1FC-CEE9-483D-B01C-A82F2167E906}"/>
    <dgm:cxn modelId="{CD730069-79F3-4724-A391-AED268ECABA8}" type="presOf" srcId="{B69F1BA8-0653-488B-9FDE-B68B065FBDF1}" destId="{DB635490-D218-4846-B14B-20775C992E45}" srcOrd="0" destOrd="0" presId="urn:microsoft.com/office/officeart/2018/5/layout/IconCircleLabelList"/>
    <dgm:cxn modelId="{9F3D9D4D-882D-447A-A10E-A44FC815B939}" srcId="{B69F1BA8-0653-488B-9FDE-B68B065FBDF1}" destId="{BDB78D10-B11A-4A0D-94B6-A9EF3C17BD2C}" srcOrd="2" destOrd="0" parTransId="{55C82361-0497-45D9-9623-90C841EE05DA}" sibTransId="{BB3EE1AF-0B05-4B6C-A79B-B3CDFF8005B3}"/>
    <dgm:cxn modelId="{B4EF4783-23E9-45EA-9268-4CD1E0623123}" type="presOf" srcId="{0D33F6BE-8446-40BC-8995-9F68CC9429E5}" destId="{D450EF87-2582-45E4-BB8D-822433171801}" srcOrd="0" destOrd="0" presId="urn:microsoft.com/office/officeart/2018/5/layout/IconCircleLabelList"/>
    <dgm:cxn modelId="{12FFCDB1-C95B-4D45-B401-4C6CE5CF456D}" srcId="{B69F1BA8-0653-488B-9FDE-B68B065FBDF1}" destId="{0D33F6BE-8446-40BC-8995-9F68CC9429E5}" srcOrd="1" destOrd="0" parTransId="{252CE13E-0D73-4E09-9C64-62D5E6B63692}" sibTransId="{8C6764F7-F1AD-4143-AAE1-E82339EFDD06}"/>
    <dgm:cxn modelId="{ABC2E6C4-4F13-4053-96C4-C9F277A5904D}" type="presOf" srcId="{EB4EE0EF-C643-410F-8903-2E06DA0358D3}" destId="{B7E9E0B8-13F4-4630-9C26-B2C8E3629E58}" srcOrd="0" destOrd="0" presId="urn:microsoft.com/office/officeart/2018/5/layout/IconCircleLabelList"/>
    <dgm:cxn modelId="{539141E2-CEB1-4E40-AE61-1FF8317C34BF}" type="presOf" srcId="{2142E24F-B518-4F90-BF64-3945EDCD9ED9}" destId="{5E75B172-5218-42B2-83BE-FFF8BE7022D4}" srcOrd="0" destOrd="0" presId="urn:microsoft.com/office/officeart/2018/5/layout/IconCircleLabelList"/>
    <dgm:cxn modelId="{C96F31FB-8654-493E-B7C0-0EF3EE3265FD}" type="presParOf" srcId="{DB635490-D218-4846-B14B-20775C992E45}" destId="{688760C3-01A3-4BF8-A5BF-1B7C1601DDDA}" srcOrd="0" destOrd="0" presId="urn:microsoft.com/office/officeart/2018/5/layout/IconCircleLabelList"/>
    <dgm:cxn modelId="{9CEE0475-B32C-4C1B-BFA1-A1EE6084405F}" type="presParOf" srcId="{688760C3-01A3-4BF8-A5BF-1B7C1601DDDA}" destId="{63A3D5DB-237B-481E-B67A-FAC0A47253BD}" srcOrd="0" destOrd="0" presId="urn:microsoft.com/office/officeart/2018/5/layout/IconCircleLabelList"/>
    <dgm:cxn modelId="{500176AF-F553-42E7-902C-AC08711B154A}" type="presParOf" srcId="{688760C3-01A3-4BF8-A5BF-1B7C1601DDDA}" destId="{5B37C642-F6D2-47A3-85E2-EEAAF0B98D7A}" srcOrd="1" destOrd="0" presId="urn:microsoft.com/office/officeart/2018/5/layout/IconCircleLabelList"/>
    <dgm:cxn modelId="{3C5D4127-EA66-4686-BE5A-F5DF32F79514}" type="presParOf" srcId="{688760C3-01A3-4BF8-A5BF-1B7C1601DDDA}" destId="{EAC16476-17CC-43F3-839F-A78EDD5A4658}" srcOrd="2" destOrd="0" presId="urn:microsoft.com/office/officeart/2018/5/layout/IconCircleLabelList"/>
    <dgm:cxn modelId="{C36D587B-BE56-4BB5-9FE3-954B553A16D0}" type="presParOf" srcId="{688760C3-01A3-4BF8-A5BF-1B7C1601DDDA}" destId="{5E75B172-5218-42B2-83BE-FFF8BE7022D4}" srcOrd="3" destOrd="0" presId="urn:microsoft.com/office/officeart/2018/5/layout/IconCircleLabelList"/>
    <dgm:cxn modelId="{80783B77-E389-438B-9AE7-1135F4676D14}" type="presParOf" srcId="{DB635490-D218-4846-B14B-20775C992E45}" destId="{24A6F8B9-9B29-4EBB-96ED-ACDB1D4FD008}" srcOrd="1" destOrd="0" presId="urn:microsoft.com/office/officeart/2018/5/layout/IconCircleLabelList"/>
    <dgm:cxn modelId="{6050B81E-2174-4EE4-9525-66AD54179410}" type="presParOf" srcId="{DB635490-D218-4846-B14B-20775C992E45}" destId="{B862E6D0-3960-4368-B84C-5202B128EBDF}" srcOrd="2" destOrd="0" presId="urn:microsoft.com/office/officeart/2018/5/layout/IconCircleLabelList"/>
    <dgm:cxn modelId="{8DF0A6B2-8AC5-4882-992C-20E422CE7F24}" type="presParOf" srcId="{B862E6D0-3960-4368-B84C-5202B128EBDF}" destId="{93E7D349-2A6D-4086-8E6C-1FECFF4EA127}" srcOrd="0" destOrd="0" presId="urn:microsoft.com/office/officeart/2018/5/layout/IconCircleLabelList"/>
    <dgm:cxn modelId="{05A9A66B-05B3-4D64-B83F-0DDD8DF96672}" type="presParOf" srcId="{B862E6D0-3960-4368-B84C-5202B128EBDF}" destId="{460F8D85-A789-4768-9204-6CB4DD599D19}" srcOrd="1" destOrd="0" presId="urn:microsoft.com/office/officeart/2018/5/layout/IconCircleLabelList"/>
    <dgm:cxn modelId="{057D96F3-4635-4C80-A5F2-40AEE50E1269}" type="presParOf" srcId="{B862E6D0-3960-4368-B84C-5202B128EBDF}" destId="{40A0B8C4-067C-4232-969E-C37E5F2EAA00}" srcOrd="2" destOrd="0" presId="urn:microsoft.com/office/officeart/2018/5/layout/IconCircleLabelList"/>
    <dgm:cxn modelId="{F9FB476F-1C16-45EE-AC48-5ED4052C6836}" type="presParOf" srcId="{B862E6D0-3960-4368-B84C-5202B128EBDF}" destId="{D450EF87-2582-45E4-BB8D-822433171801}" srcOrd="3" destOrd="0" presId="urn:microsoft.com/office/officeart/2018/5/layout/IconCircleLabelList"/>
    <dgm:cxn modelId="{C2CAD2A0-8C77-4973-87C3-2880FB94FC07}" type="presParOf" srcId="{DB635490-D218-4846-B14B-20775C992E45}" destId="{7C4B220E-44B0-4F96-B354-548BC8BA3F86}" srcOrd="3" destOrd="0" presId="urn:microsoft.com/office/officeart/2018/5/layout/IconCircleLabelList"/>
    <dgm:cxn modelId="{9DB037DD-91F0-40E6-B147-6C53D38477E0}" type="presParOf" srcId="{DB635490-D218-4846-B14B-20775C992E45}" destId="{7B0CCD9E-CCA8-4551-BE49-6F568EBBE304}" srcOrd="4" destOrd="0" presId="urn:microsoft.com/office/officeart/2018/5/layout/IconCircleLabelList"/>
    <dgm:cxn modelId="{9CA1EB55-8B76-4506-90DC-029CAF8EC074}" type="presParOf" srcId="{7B0CCD9E-CCA8-4551-BE49-6F568EBBE304}" destId="{1FA978A5-E6DD-4CA2-AEB6-50383C27C7C3}" srcOrd="0" destOrd="0" presId="urn:microsoft.com/office/officeart/2018/5/layout/IconCircleLabelList"/>
    <dgm:cxn modelId="{D376DB83-CDD3-4AB0-8335-BA877259B298}" type="presParOf" srcId="{7B0CCD9E-CCA8-4551-BE49-6F568EBBE304}" destId="{3C1D196C-99B6-4D79-80AA-EE191F243E4F}" srcOrd="1" destOrd="0" presId="urn:microsoft.com/office/officeart/2018/5/layout/IconCircleLabelList"/>
    <dgm:cxn modelId="{105C6F53-1910-4DEE-985F-987A81B1233B}" type="presParOf" srcId="{7B0CCD9E-CCA8-4551-BE49-6F568EBBE304}" destId="{BBD5B011-DA9E-46A7-97EA-C0D392112582}" srcOrd="2" destOrd="0" presId="urn:microsoft.com/office/officeart/2018/5/layout/IconCircleLabelList"/>
    <dgm:cxn modelId="{D3342A4A-CD14-462D-852E-97B19506D8AE}" type="presParOf" srcId="{7B0CCD9E-CCA8-4551-BE49-6F568EBBE304}" destId="{8549130E-7DA9-434D-9D21-731B0ECE51EE}" srcOrd="3" destOrd="0" presId="urn:microsoft.com/office/officeart/2018/5/layout/IconCircleLabelList"/>
    <dgm:cxn modelId="{C834E0CD-D92A-46ED-8D3B-FC6245946CE3}" type="presParOf" srcId="{DB635490-D218-4846-B14B-20775C992E45}" destId="{C8A1F8F0-1F38-404A-9A85-EBD56ACD69A4}" srcOrd="5" destOrd="0" presId="urn:microsoft.com/office/officeart/2018/5/layout/IconCircleLabelList"/>
    <dgm:cxn modelId="{899C3620-CD70-4915-9A77-88B8D84DF262}" type="presParOf" srcId="{DB635490-D218-4846-B14B-20775C992E45}" destId="{98116C24-9030-49A5-BF49-C409DA240F45}" srcOrd="6" destOrd="0" presId="urn:microsoft.com/office/officeart/2018/5/layout/IconCircleLabelList"/>
    <dgm:cxn modelId="{41BAD555-B3A6-4B7E-9856-E365E21D8BF2}" type="presParOf" srcId="{98116C24-9030-49A5-BF49-C409DA240F45}" destId="{2A2DC2C0-7A5B-4A76-B453-F6EB1E6423CE}" srcOrd="0" destOrd="0" presId="urn:microsoft.com/office/officeart/2018/5/layout/IconCircleLabelList"/>
    <dgm:cxn modelId="{774A882D-8FB5-4E5C-AD5E-886A0C9759CB}" type="presParOf" srcId="{98116C24-9030-49A5-BF49-C409DA240F45}" destId="{DA60AECA-3266-4947-8CFA-E112FDE9C5A7}" srcOrd="1" destOrd="0" presId="urn:microsoft.com/office/officeart/2018/5/layout/IconCircleLabelList"/>
    <dgm:cxn modelId="{A2649543-641B-4835-915E-CB19B8B8946F}" type="presParOf" srcId="{98116C24-9030-49A5-BF49-C409DA240F45}" destId="{89DA14FB-A676-41E7-BE50-0152FFE539A0}" srcOrd="2" destOrd="0" presId="urn:microsoft.com/office/officeart/2018/5/layout/IconCircleLabelList"/>
    <dgm:cxn modelId="{2AD25CBD-EBDC-4C1E-ACDB-23FFD49002BA}" type="presParOf" srcId="{98116C24-9030-49A5-BF49-C409DA240F45}" destId="{B7E9E0B8-13F4-4630-9C26-B2C8E3629E58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3571F0E-D790-4CFF-B64B-6BFE7161CCBB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A04B132-71D1-4070-A625-69AB39A241F6}">
      <dgm:prSet/>
      <dgm:spPr/>
      <dgm:t>
        <a:bodyPr/>
        <a:lstStyle/>
        <a:p>
          <a:r>
            <a:rPr lang="en-US"/>
            <a:t>Keep the PCB running under all conditions</a:t>
          </a:r>
        </a:p>
      </dgm:t>
    </dgm:pt>
    <dgm:pt modelId="{8996AD9A-B167-4950-8F63-009336B71206}" type="parTrans" cxnId="{B165669E-0A0B-4C8F-891B-87688B566410}">
      <dgm:prSet/>
      <dgm:spPr/>
      <dgm:t>
        <a:bodyPr/>
        <a:lstStyle/>
        <a:p>
          <a:endParaRPr lang="en-US"/>
        </a:p>
      </dgm:t>
    </dgm:pt>
    <dgm:pt modelId="{5EB8E58C-33C8-4E8C-9FB7-AF8380AE1B27}" type="sibTrans" cxnId="{B165669E-0A0B-4C8F-891B-87688B566410}">
      <dgm:prSet/>
      <dgm:spPr/>
      <dgm:t>
        <a:bodyPr/>
        <a:lstStyle/>
        <a:p>
          <a:endParaRPr lang="en-US"/>
        </a:p>
      </dgm:t>
    </dgm:pt>
    <dgm:pt modelId="{AFBB9C0F-2B03-41B6-9168-92C5FC705DE7}">
      <dgm:prSet/>
      <dgm:spPr/>
      <dgm:t>
        <a:bodyPr/>
        <a:lstStyle/>
        <a:p>
          <a:r>
            <a:rPr lang="en-US"/>
            <a:t>Is powered by an AC to DC adapter</a:t>
          </a:r>
        </a:p>
      </dgm:t>
    </dgm:pt>
    <dgm:pt modelId="{C59E1B15-9E3D-4071-9C00-C942BE69BDFB}" type="parTrans" cxnId="{9B0B75F3-55AF-4D07-93A5-ED55904A70BE}">
      <dgm:prSet/>
      <dgm:spPr/>
      <dgm:t>
        <a:bodyPr/>
        <a:lstStyle/>
        <a:p>
          <a:endParaRPr lang="en-US"/>
        </a:p>
      </dgm:t>
    </dgm:pt>
    <dgm:pt modelId="{7158F272-4456-4B95-9706-C03640ABA4C1}" type="sibTrans" cxnId="{9B0B75F3-55AF-4D07-93A5-ED55904A70BE}">
      <dgm:prSet/>
      <dgm:spPr/>
      <dgm:t>
        <a:bodyPr/>
        <a:lstStyle/>
        <a:p>
          <a:endParaRPr lang="en-US"/>
        </a:p>
      </dgm:t>
    </dgm:pt>
    <dgm:pt modelId="{F3CB55A0-3315-4A5C-9580-CC9BA34F8D58}">
      <dgm:prSet/>
      <dgm:spPr/>
      <dgm:t>
        <a:bodyPr/>
        <a:lstStyle/>
        <a:p>
          <a:r>
            <a:rPr lang="en-US"/>
            <a:t>Operational voltage range 5V-12V</a:t>
          </a:r>
        </a:p>
      </dgm:t>
    </dgm:pt>
    <dgm:pt modelId="{4581B33F-67F7-4FDC-9027-5EC22707814D}" type="parTrans" cxnId="{3F01B0E5-909E-47C5-8583-645A8B0DA4A0}">
      <dgm:prSet/>
      <dgm:spPr/>
      <dgm:t>
        <a:bodyPr/>
        <a:lstStyle/>
        <a:p>
          <a:endParaRPr lang="en-US"/>
        </a:p>
      </dgm:t>
    </dgm:pt>
    <dgm:pt modelId="{D34F6E7B-AC5A-4A9A-8305-01C8318EB561}" type="sibTrans" cxnId="{3F01B0E5-909E-47C5-8583-645A8B0DA4A0}">
      <dgm:prSet/>
      <dgm:spPr/>
      <dgm:t>
        <a:bodyPr/>
        <a:lstStyle/>
        <a:p>
          <a:endParaRPr lang="en-US"/>
        </a:p>
      </dgm:t>
    </dgm:pt>
    <dgm:pt modelId="{143CFB75-4F7B-428D-BBC0-197EB78F8EF0}">
      <dgm:prSet/>
      <dgm:spPr/>
      <dgm:t>
        <a:bodyPr/>
        <a:lstStyle/>
        <a:p>
          <a:r>
            <a:rPr lang="en-US"/>
            <a:t>Need a method to continue use after disconnecting from AC </a:t>
          </a:r>
        </a:p>
      </dgm:t>
    </dgm:pt>
    <dgm:pt modelId="{0486551B-31E2-48BF-91B2-5D5F22AA130E}" type="parTrans" cxnId="{B06DE529-C0F9-4A56-9552-AEC50E384B5B}">
      <dgm:prSet/>
      <dgm:spPr/>
      <dgm:t>
        <a:bodyPr/>
        <a:lstStyle/>
        <a:p>
          <a:endParaRPr lang="en-US"/>
        </a:p>
      </dgm:t>
    </dgm:pt>
    <dgm:pt modelId="{DD7E96C2-332A-4A0F-970B-BB6A142F0452}" type="sibTrans" cxnId="{B06DE529-C0F9-4A56-9552-AEC50E384B5B}">
      <dgm:prSet/>
      <dgm:spPr/>
      <dgm:t>
        <a:bodyPr/>
        <a:lstStyle/>
        <a:p>
          <a:endParaRPr lang="en-US"/>
        </a:p>
      </dgm:t>
    </dgm:pt>
    <dgm:pt modelId="{72F5EB00-8CE6-4BB9-AED7-2CDBEFBA160E}" type="pres">
      <dgm:prSet presAssocID="{13571F0E-D790-4CFF-B64B-6BFE7161CCBB}" presName="root" presStyleCnt="0">
        <dgm:presLayoutVars>
          <dgm:dir/>
          <dgm:resizeHandles val="exact"/>
        </dgm:presLayoutVars>
      </dgm:prSet>
      <dgm:spPr/>
    </dgm:pt>
    <dgm:pt modelId="{FCCF5F29-4203-410A-9D28-0D75EC3583E8}" type="pres">
      <dgm:prSet presAssocID="{BA04B132-71D1-4070-A625-69AB39A241F6}" presName="compNode" presStyleCnt="0"/>
      <dgm:spPr/>
    </dgm:pt>
    <dgm:pt modelId="{04F579AA-B10B-4919-86E0-28CFE4DCB561}" type="pres">
      <dgm:prSet presAssocID="{BA04B132-71D1-4070-A625-69AB39A241F6}" presName="bgRect" presStyleLbl="bgShp" presStyleIdx="0" presStyleCnt="4"/>
      <dgm:spPr/>
    </dgm:pt>
    <dgm:pt modelId="{3B867552-93A7-4E2D-A8E5-CB38D9E279EE}" type="pres">
      <dgm:prSet presAssocID="{BA04B132-71D1-4070-A625-69AB39A241F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un"/>
        </a:ext>
      </dgm:extLst>
    </dgm:pt>
    <dgm:pt modelId="{D5BB0B9C-174A-4039-B8F8-CDEC32619676}" type="pres">
      <dgm:prSet presAssocID="{BA04B132-71D1-4070-A625-69AB39A241F6}" presName="spaceRect" presStyleCnt="0"/>
      <dgm:spPr/>
    </dgm:pt>
    <dgm:pt modelId="{2F6A5EB9-B786-4022-8262-798B174D546E}" type="pres">
      <dgm:prSet presAssocID="{BA04B132-71D1-4070-A625-69AB39A241F6}" presName="parTx" presStyleLbl="revTx" presStyleIdx="0" presStyleCnt="4">
        <dgm:presLayoutVars>
          <dgm:chMax val="0"/>
          <dgm:chPref val="0"/>
        </dgm:presLayoutVars>
      </dgm:prSet>
      <dgm:spPr/>
    </dgm:pt>
    <dgm:pt modelId="{57BDD061-1B42-430C-AD95-629928B4D5A9}" type="pres">
      <dgm:prSet presAssocID="{5EB8E58C-33C8-4E8C-9FB7-AF8380AE1B27}" presName="sibTrans" presStyleCnt="0"/>
      <dgm:spPr/>
    </dgm:pt>
    <dgm:pt modelId="{3E9D700B-DF5D-4140-ABE0-1E345A0D1217}" type="pres">
      <dgm:prSet presAssocID="{AFBB9C0F-2B03-41B6-9168-92C5FC705DE7}" presName="compNode" presStyleCnt="0"/>
      <dgm:spPr/>
    </dgm:pt>
    <dgm:pt modelId="{8F808CAE-36C7-4A66-948F-9F44329FB8C3}" type="pres">
      <dgm:prSet presAssocID="{AFBB9C0F-2B03-41B6-9168-92C5FC705DE7}" presName="bgRect" presStyleLbl="bgShp" presStyleIdx="1" presStyleCnt="4"/>
      <dgm:spPr/>
    </dgm:pt>
    <dgm:pt modelId="{B1C47D4B-878A-4ABC-95D5-1201584E3C27}" type="pres">
      <dgm:prSet presAssocID="{AFBB9C0F-2B03-41B6-9168-92C5FC705DE7}" presName="iconRect" presStyleLbl="node1" presStyleIdx="1" presStyleCnt="4"/>
      <dgm:spPr>
        <a:blipFill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gh Voltage"/>
        </a:ext>
      </dgm:extLst>
    </dgm:pt>
    <dgm:pt modelId="{659D178E-3AD3-4020-BEEF-B90A17332C07}" type="pres">
      <dgm:prSet presAssocID="{AFBB9C0F-2B03-41B6-9168-92C5FC705DE7}" presName="spaceRect" presStyleCnt="0"/>
      <dgm:spPr/>
    </dgm:pt>
    <dgm:pt modelId="{D771FE32-7DEC-4F61-ABA5-8106950EECC9}" type="pres">
      <dgm:prSet presAssocID="{AFBB9C0F-2B03-41B6-9168-92C5FC705DE7}" presName="parTx" presStyleLbl="revTx" presStyleIdx="1" presStyleCnt="4">
        <dgm:presLayoutVars>
          <dgm:chMax val="0"/>
          <dgm:chPref val="0"/>
        </dgm:presLayoutVars>
      </dgm:prSet>
      <dgm:spPr/>
    </dgm:pt>
    <dgm:pt modelId="{8DBF108E-C1DA-4447-8289-92316CC273E7}" type="pres">
      <dgm:prSet presAssocID="{7158F272-4456-4B95-9706-C03640ABA4C1}" presName="sibTrans" presStyleCnt="0"/>
      <dgm:spPr/>
    </dgm:pt>
    <dgm:pt modelId="{BAA9EB30-48F6-4BE3-9765-1643CFA43B46}" type="pres">
      <dgm:prSet presAssocID="{F3CB55A0-3315-4A5C-9580-CC9BA34F8D58}" presName="compNode" presStyleCnt="0"/>
      <dgm:spPr/>
    </dgm:pt>
    <dgm:pt modelId="{D971E5A8-83D6-4B70-916A-E8E0AB9851B3}" type="pres">
      <dgm:prSet presAssocID="{F3CB55A0-3315-4A5C-9580-CC9BA34F8D58}" presName="bgRect" presStyleLbl="bgShp" presStyleIdx="2" presStyleCnt="4"/>
      <dgm:spPr/>
    </dgm:pt>
    <dgm:pt modelId="{693A8C45-7742-4802-93D2-6722EFA016DB}" type="pres">
      <dgm:prSet presAssocID="{F3CB55A0-3315-4A5C-9580-CC9BA34F8D58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FD8D6A5C-C58D-470F-BE07-E8CEF4FEB445}" type="pres">
      <dgm:prSet presAssocID="{F3CB55A0-3315-4A5C-9580-CC9BA34F8D58}" presName="spaceRect" presStyleCnt="0"/>
      <dgm:spPr/>
    </dgm:pt>
    <dgm:pt modelId="{A048DE2B-3094-4546-8CC5-C8079067547D}" type="pres">
      <dgm:prSet presAssocID="{F3CB55A0-3315-4A5C-9580-CC9BA34F8D58}" presName="parTx" presStyleLbl="revTx" presStyleIdx="2" presStyleCnt="4">
        <dgm:presLayoutVars>
          <dgm:chMax val="0"/>
          <dgm:chPref val="0"/>
        </dgm:presLayoutVars>
      </dgm:prSet>
      <dgm:spPr/>
    </dgm:pt>
    <dgm:pt modelId="{BBEE3DF5-3D80-4637-8E60-E7F18585E7CD}" type="pres">
      <dgm:prSet presAssocID="{D34F6E7B-AC5A-4A9A-8305-01C8318EB561}" presName="sibTrans" presStyleCnt="0"/>
      <dgm:spPr/>
    </dgm:pt>
    <dgm:pt modelId="{3F242739-407F-4D6E-BB3B-02A1BDEDC7DF}" type="pres">
      <dgm:prSet presAssocID="{143CFB75-4F7B-428D-BBC0-197EB78F8EF0}" presName="compNode" presStyleCnt="0"/>
      <dgm:spPr/>
    </dgm:pt>
    <dgm:pt modelId="{69615885-8EED-4FA1-91DA-F1FBB60B8655}" type="pres">
      <dgm:prSet presAssocID="{143CFB75-4F7B-428D-BBC0-197EB78F8EF0}" presName="bgRect" presStyleLbl="bgShp" presStyleIdx="3" presStyleCnt="4"/>
      <dgm:spPr/>
    </dgm:pt>
    <dgm:pt modelId="{97269E17-927C-4BAA-A70B-E5C1CF64EE0C}" type="pres">
      <dgm:prSet presAssocID="{143CFB75-4F7B-428D-BBC0-197EB78F8EF0}" presName="iconRect" presStyleLbl="node1" presStyleIdx="3" presStyleCnt="4"/>
      <dgm:spPr>
        <a:blipFill>
          <a:blip xmlns:r="http://schemas.openxmlformats.org/officeDocument/2006/relationships"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rbidden"/>
        </a:ext>
      </dgm:extLst>
    </dgm:pt>
    <dgm:pt modelId="{4E198FD4-4EFD-4EFB-90D4-56D95645E3C9}" type="pres">
      <dgm:prSet presAssocID="{143CFB75-4F7B-428D-BBC0-197EB78F8EF0}" presName="spaceRect" presStyleCnt="0"/>
      <dgm:spPr/>
    </dgm:pt>
    <dgm:pt modelId="{710890C2-335D-4DB1-AF27-2819CD1925C7}" type="pres">
      <dgm:prSet presAssocID="{143CFB75-4F7B-428D-BBC0-197EB78F8EF0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B06DE529-C0F9-4A56-9552-AEC50E384B5B}" srcId="{13571F0E-D790-4CFF-B64B-6BFE7161CCBB}" destId="{143CFB75-4F7B-428D-BBC0-197EB78F8EF0}" srcOrd="3" destOrd="0" parTransId="{0486551B-31E2-48BF-91B2-5D5F22AA130E}" sibTransId="{DD7E96C2-332A-4A0F-970B-BB6A142F0452}"/>
    <dgm:cxn modelId="{5F344071-AA37-4046-BFA4-6C4C06112579}" type="presOf" srcId="{AFBB9C0F-2B03-41B6-9168-92C5FC705DE7}" destId="{D771FE32-7DEC-4F61-ABA5-8106950EECC9}" srcOrd="0" destOrd="0" presId="urn:microsoft.com/office/officeart/2018/2/layout/IconVerticalSolidList"/>
    <dgm:cxn modelId="{B3D66F8B-2052-4B6C-ADD5-E1BB2A34A242}" type="presOf" srcId="{F3CB55A0-3315-4A5C-9580-CC9BA34F8D58}" destId="{A048DE2B-3094-4546-8CC5-C8079067547D}" srcOrd="0" destOrd="0" presId="urn:microsoft.com/office/officeart/2018/2/layout/IconVerticalSolidList"/>
    <dgm:cxn modelId="{B165669E-0A0B-4C8F-891B-87688B566410}" srcId="{13571F0E-D790-4CFF-B64B-6BFE7161CCBB}" destId="{BA04B132-71D1-4070-A625-69AB39A241F6}" srcOrd="0" destOrd="0" parTransId="{8996AD9A-B167-4950-8F63-009336B71206}" sibTransId="{5EB8E58C-33C8-4E8C-9FB7-AF8380AE1B27}"/>
    <dgm:cxn modelId="{7822E7A6-7E0B-41D0-AE16-623E60D63D7F}" type="presOf" srcId="{13571F0E-D790-4CFF-B64B-6BFE7161CCBB}" destId="{72F5EB00-8CE6-4BB9-AED7-2CDBEFBA160E}" srcOrd="0" destOrd="0" presId="urn:microsoft.com/office/officeart/2018/2/layout/IconVerticalSolidList"/>
    <dgm:cxn modelId="{F69473A9-74FB-40A4-B9BF-1B8715744425}" type="presOf" srcId="{143CFB75-4F7B-428D-BBC0-197EB78F8EF0}" destId="{710890C2-335D-4DB1-AF27-2819CD1925C7}" srcOrd="0" destOrd="0" presId="urn:microsoft.com/office/officeart/2018/2/layout/IconVerticalSolidList"/>
    <dgm:cxn modelId="{3F01B0E5-909E-47C5-8583-645A8B0DA4A0}" srcId="{13571F0E-D790-4CFF-B64B-6BFE7161CCBB}" destId="{F3CB55A0-3315-4A5C-9580-CC9BA34F8D58}" srcOrd="2" destOrd="0" parTransId="{4581B33F-67F7-4FDC-9027-5EC22707814D}" sibTransId="{D34F6E7B-AC5A-4A9A-8305-01C8318EB561}"/>
    <dgm:cxn modelId="{9B0B75F3-55AF-4D07-93A5-ED55904A70BE}" srcId="{13571F0E-D790-4CFF-B64B-6BFE7161CCBB}" destId="{AFBB9C0F-2B03-41B6-9168-92C5FC705DE7}" srcOrd="1" destOrd="0" parTransId="{C59E1B15-9E3D-4071-9C00-C942BE69BDFB}" sibTransId="{7158F272-4456-4B95-9706-C03640ABA4C1}"/>
    <dgm:cxn modelId="{A7B6FDF9-6CC0-45DC-B387-15D3B8A65873}" type="presOf" srcId="{BA04B132-71D1-4070-A625-69AB39A241F6}" destId="{2F6A5EB9-B786-4022-8262-798B174D546E}" srcOrd="0" destOrd="0" presId="urn:microsoft.com/office/officeart/2018/2/layout/IconVerticalSolidList"/>
    <dgm:cxn modelId="{BAB7AC2C-5B2C-409F-A691-8F4035176D6B}" type="presParOf" srcId="{72F5EB00-8CE6-4BB9-AED7-2CDBEFBA160E}" destId="{FCCF5F29-4203-410A-9D28-0D75EC3583E8}" srcOrd="0" destOrd="0" presId="urn:microsoft.com/office/officeart/2018/2/layout/IconVerticalSolidList"/>
    <dgm:cxn modelId="{35017131-A818-4D43-BBB7-39A1ED154493}" type="presParOf" srcId="{FCCF5F29-4203-410A-9D28-0D75EC3583E8}" destId="{04F579AA-B10B-4919-86E0-28CFE4DCB561}" srcOrd="0" destOrd="0" presId="urn:microsoft.com/office/officeart/2018/2/layout/IconVerticalSolidList"/>
    <dgm:cxn modelId="{06308754-C34C-4AC8-B880-221A744F001E}" type="presParOf" srcId="{FCCF5F29-4203-410A-9D28-0D75EC3583E8}" destId="{3B867552-93A7-4E2D-A8E5-CB38D9E279EE}" srcOrd="1" destOrd="0" presId="urn:microsoft.com/office/officeart/2018/2/layout/IconVerticalSolidList"/>
    <dgm:cxn modelId="{C3BBFDE8-6B98-43F7-85D0-A1A03BB952F7}" type="presParOf" srcId="{FCCF5F29-4203-410A-9D28-0D75EC3583E8}" destId="{D5BB0B9C-174A-4039-B8F8-CDEC32619676}" srcOrd="2" destOrd="0" presId="urn:microsoft.com/office/officeart/2018/2/layout/IconVerticalSolidList"/>
    <dgm:cxn modelId="{FD40F280-A3F1-42C4-912A-A46507AEB902}" type="presParOf" srcId="{FCCF5F29-4203-410A-9D28-0D75EC3583E8}" destId="{2F6A5EB9-B786-4022-8262-798B174D546E}" srcOrd="3" destOrd="0" presId="urn:microsoft.com/office/officeart/2018/2/layout/IconVerticalSolidList"/>
    <dgm:cxn modelId="{C5BD6879-E1FA-48D5-BF3E-1F89F2945651}" type="presParOf" srcId="{72F5EB00-8CE6-4BB9-AED7-2CDBEFBA160E}" destId="{57BDD061-1B42-430C-AD95-629928B4D5A9}" srcOrd="1" destOrd="0" presId="urn:microsoft.com/office/officeart/2018/2/layout/IconVerticalSolidList"/>
    <dgm:cxn modelId="{472CE1B1-DE2A-4C8E-A2C2-FFBC893B0D08}" type="presParOf" srcId="{72F5EB00-8CE6-4BB9-AED7-2CDBEFBA160E}" destId="{3E9D700B-DF5D-4140-ABE0-1E345A0D1217}" srcOrd="2" destOrd="0" presId="urn:microsoft.com/office/officeart/2018/2/layout/IconVerticalSolidList"/>
    <dgm:cxn modelId="{C37CC3A2-45A5-4BC6-B57C-D928BB9B30E0}" type="presParOf" srcId="{3E9D700B-DF5D-4140-ABE0-1E345A0D1217}" destId="{8F808CAE-36C7-4A66-948F-9F44329FB8C3}" srcOrd="0" destOrd="0" presId="urn:microsoft.com/office/officeart/2018/2/layout/IconVerticalSolidList"/>
    <dgm:cxn modelId="{DA92AF89-804C-422C-82F7-2E746232C4E1}" type="presParOf" srcId="{3E9D700B-DF5D-4140-ABE0-1E345A0D1217}" destId="{B1C47D4B-878A-4ABC-95D5-1201584E3C27}" srcOrd="1" destOrd="0" presId="urn:microsoft.com/office/officeart/2018/2/layout/IconVerticalSolidList"/>
    <dgm:cxn modelId="{85ACBB21-98FD-413E-98A1-D5E5A3DFBB0D}" type="presParOf" srcId="{3E9D700B-DF5D-4140-ABE0-1E345A0D1217}" destId="{659D178E-3AD3-4020-BEEF-B90A17332C07}" srcOrd="2" destOrd="0" presId="urn:microsoft.com/office/officeart/2018/2/layout/IconVerticalSolidList"/>
    <dgm:cxn modelId="{AE2CA579-7A54-4834-896A-59B150B64CA2}" type="presParOf" srcId="{3E9D700B-DF5D-4140-ABE0-1E345A0D1217}" destId="{D771FE32-7DEC-4F61-ABA5-8106950EECC9}" srcOrd="3" destOrd="0" presId="urn:microsoft.com/office/officeart/2018/2/layout/IconVerticalSolidList"/>
    <dgm:cxn modelId="{74B87B56-8ECF-4886-A72B-B1E91C49757C}" type="presParOf" srcId="{72F5EB00-8CE6-4BB9-AED7-2CDBEFBA160E}" destId="{8DBF108E-C1DA-4447-8289-92316CC273E7}" srcOrd="3" destOrd="0" presId="urn:microsoft.com/office/officeart/2018/2/layout/IconVerticalSolidList"/>
    <dgm:cxn modelId="{5AFC4C0D-1D6D-46B5-9C00-1A99F6695D1D}" type="presParOf" srcId="{72F5EB00-8CE6-4BB9-AED7-2CDBEFBA160E}" destId="{BAA9EB30-48F6-4BE3-9765-1643CFA43B46}" srcOrd="4" destOrd="0" presId="urn:microsoft.com/office/officeart/2018/2/layout/IconVerticalSolidList"/>
    <dgm:cxn modelId="{1A352339-7E49-4E2F-A7BA-FDC32F2E51C4}" type="presParOf" srcId="{BAA9EB30-48F6-4BE3-9765-1643CFA43B46}" destId="{D971E5A8-83D6-4B70-916A-E8E0AB9851B3}" srcOrd="0" destOrd="0" presId="urn:microsoft.com/office/officeart/2018/2/layout/IconVerticalSolidList"/>
    <dgm:cxn modelId="{CBCA1CBE-47EE-4379-81BE-73DCBBE9067D}" type="presParOf" srcId="{BAA9EB30-48F6-4BE3-9765-1643CFA43B46}" destId="{693A8C45-7742-4802-93D2-6722EFA016DB}" srcOrd="1" destOrd="0" presId="urn:microsoft.com/office/officeart/2018/2/layout/IconVerticalSolidList"/>
    <dgm:cxn modelId="{BC5A79DD-C951-4AFE-8D8F-778C8569079D}" type="presParOf" srcId="{BAA9EB30-48F6-4BE3-9765-1643CFA43B46}" destId="{FD8D6A5C-C58D-470F-BE07-E8CEF4FEB445}" srcOrd="2" destOrd="0" presId="urn:microsoft.com/office/officeart/2018/2/layout/IconVerticalSolidList"/>
    <dgm:cxn modelId="{75B9B910-5323-4D24-975A-029115FC3E7C}" type="presParOf" srcId="{BAA9EB30-48F6-4BE3-9765-1643CFA43B46}" destId="{A048DE2B-3094-4546-8CC5-C8079067547D}" srcOrd="3" destOrd="0" presId="urn:microsoft.com/office/officeart/2018/2/layout/IconVerticalSolidList"/>
    <dgm:cxn modelId="{CC3F6AAE-187C-4AEB-B624-FFC5B7F10603}" type="presParOf" srcId="{72F5EB00-8CE6-4BB9-AED7-2CDBEFBA160E}" destId="{BBEE3DF5-3D80-4637-8E60-E7F18585E7CD}" srcOrd="5" destOrd="0" presId="urn:microsoft.com/office/officeart/2018/2/layout/IconVerticalSolidList"/>
    <dgm:cxn modelId="{A71E9996-7493-4B7C-80F9-96275892C0CD}" type="presParOf" srcId="{72F5EB00-8CE6-4BB9-AED7-2CDBEFBA160E}" destId="{3F242739-407F-4D6E-BB3B-02A1BDEDC7DF}" srcOrd="6" destOrd="0" presId="urn:microsoft.com/office/officeart/2018/2/layout/IconVerticalSolidList"/>
    <dgm:cxn modelId="{F06D85CC-977E-491F-8204-78293E078D12}" type="presParOf" srcId="{3F242739-407F-4D6E-BB3B-02A1BDEDC7DF}" destId="{69615885-8EED-4FA1-91DA-F1FBB60B8655}" srcOrd="0" destOrd="0" presId="urn:microsoft.com/office/officeart/2018/2/layout/IconVerticalSolidList"/>
    <dgm:cxn modelId="{EBEF1CCB-5CB6-4EE0-8766-8A5203F4283F}" type="presParOf" srcId="{3F242739-407F-4D6E-BB3B-02A1BDEDC7DF}" destId="{97269E17-927C-4BAA-A70B-E5C1CF64EE0C}" srcOrd="1" destOrd="0" presId="urn:microsoft.com/office/officeart/2018/2/layout/IconVerticalSolidList"/>
    <dgm:cxn modelId="{242A3A7C-3EB8-43F1-846C-A4086FF05845}" type="presParOf" srcId="{3F242739-407F-4D6E-BB3B-02A1BDEDC7DF}" destId="{4E198FD4-4EFD-4EFB-90D4-56D95645E3C9}" srcOrd="2" destOrd="0" presId="urn:microsoft.com/office/officeart/2018/2/layout/IconVerticalSolidList"/>
    <dgm:cxn modelId="{8C4D49A4-F1C2-4BEC-AC79-3DA605564510}" type="presParOf" srcId="{3F242739-407F-4D6E-BB3B-02A1BDEDC7DF}" destId="{710890C2-335D-4DB1-AF27-2819CD1925C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C814090-6B7E-451F-9FF6-00C93AE0248A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5FC468A4-7DE7-40FA-BFBB-03E86AD60C0C}">
      <dgm:prSet custT="1"/>
      <dgm:spPr/>
      <dgm:t>
        <a:bodyPr/>
        <a:lstStyle/>
        <a:p>
          <a:pPr>
            <a:defRPr b="1"/>
          </a:pPr>
          <a:r>
            <a:rPr lang="en-US" sz="2000" baseline="0" dirty="0"/>
            <a:t>9V battery is the back-up power supply</a:t>
          </a:r>
          <a:endParaRPr lang="en-US" sz="2000" dirty="0"/>
        </a:p>
      </dgm:t>
    </dgm:pt>
    <dgm:pt modelId="{9FF78E3D-D87D-4B1A-9B83-86C53422AD71}" type="parTrans" cxnId="{CE321DFD-BC5C-4BA3-AC31-A9BB0264306F}">
      <dgm:prSet/>
      <dgm:spPr/>
      <dgm:t>
        <a:bodyPr/>
        <a:lstStyle/>
        <a:p>
          <a:endParaRPr lang="en-US"/>
        </a:p>
      </dgm:t>
    </dgm:pt>
    <dgm:pt modelId="{7EBE5AD1-A0BF-44C4-9756-4E04A0B0E5C6}" type="sibTrans" cxnId="{CE321DFD-BC5C-4BA3-AC31-A9BB0264306F}">
      <dgm:prSet/>
      <dgm:spPr/>
      <dgm:t>
        <a:bodyPr/>
        <a:lstStyle/>
        <a:p>
          <a:endParaRPr lang="en-US"/>
        </a:p>
      </dgm:t>
    </dgm:pt>
    <dgm:pt modelId="{8659E253-20B9-4891-975C-7A3214DA185F}">
      <dgm:prSet custT="1"/>
      <dgm:spPr/>
      <dgm:t>
        <a:bodyPr/>
        <a:lstStyle/>
        <a:p>
          <a:pPr>
            <a:defRPr b="1"/>
          </a:pPr>
          <a:r>
            <a:rPr lang="en-US" sz="2000" baseline="0" dirty="0"/>
            <a:t>Allows the circuit to keep running after it is unplugged </a:t>
          </a:r>
          <a:endParaRPr lang="en-US" sz="2000" dirty="0"/>
        </a:p>
      </dgm:t>
    </dgm:pt>
    <dgm:pt modelId="{359B7F2C-4F3D-44A9-95C8-9AC55D9C2B67}" type="parTrans" cxnId="{E80A7211-7C6D-4069-A551-F72EBA5AEFE9}">
      <dgm:prSet/>
      <dgm:spPr/>
      <dgm:t>
        <a:bodyPr/>
        <a:lstStyle/>
        <a:p>
          <a:endParaRPr lang="en-US"/>
        </a:p>
      </dgm:t>
    </dgm:pt>
    <dgm:pt modelId="{D4C58AB7-4CA4-4E52-9305-9DD330CFC042}" type="sibTrans" cxnId="{E80A7211-7C6D-4069-A551-F72EBA5AEFE9}">
      <dgm:prSet/>
      <dgm:spPr/>
      <dgm:t>
        <a:bodyPr/>
        <a:lstStyle/>
        <a:p>
          <a:endParaRPr lang="en-US"/>
        </a:p>
      </dgm:t>
    </dgm:pt>
    <dgm:pt modelId="{D5AEAAC2-804F-42FB-935B-0AD66F040541}">
      <dgm:prSet custT="1"/>
      <dgm:spPr/>
      <dgm:t>
        <a:bodyPr/>
        <a:lstStyle/>
        <a:p>
          <a:pPr>
            <a:defRPr b="1"/>
          </a:pPr>
          <a:r>
            <a:rPr lang="en-US" sz="2000" baseline="0" dirty="0"/>
            <a:t>Battery take-over features: </a:t>
          </a:r>
          <a:endParaRPr lang="en-US" sz="2000" dirty="0"/>
        </a:p>
      </dgm:t>
    </dgm:pt>
    <dgm:pt modelId="{3B390629-6ED7-4D81-9ABD-A94939C6CE66}" type="parTrans" cxnId="{B7155200-8CAB-471C-BD44-DDFBEE794BD3}">
      <dgm:prSet/>
      <dgm:spPr/>
      <dgm:t>
        <a:bodyPr/>
        <a:lstStyle/>
        <a:p>
          <a:endParaRPr lang="en-US"/>
        </a:p>
      </dgm:t>
    </dgm:pt>
    <dgm:pt modelId="{D31E2FFB-AEE9-40B4-9E48-B3354256E1A8}" type="sibTrans" cxnId="{B7155200-8CAB-471C-BD44-DDFBEE794BD3}">
      <dgm:prSet/>
      <dgm:spPr/>
      <dgm:t>
        <a:bodyPr/>
        <a:lstStyle/>
        <a:p>
          <a:endParaRPr lang="en-US"/>
        </a:p>
      </dgm:t>
    </dgm:pt>
    <dgm:pt modelId="{E38D1F45-4C71-4F05-B9AA-8614700D7449}">
      <dgm:prSet/>
      <dgm:spPr/>
      <dgm:t>
        <a:bodyPr/>
        <a:lstStyle/>
        <a:p>
          <a:r>
            <a:rPr lang="en-US" i="1" baseline="0"/>
            <a:t>Automated switching </a:t>
          </a:r>
          <a:endParaRPr lang="en-US"/>
        </a:p>
      </dgm:t>
    </dgm:pt>
    <dgm:pt modelId="{206EF990-491A-4A44-8547-F09C7C4A2405}" type="parTrans" cxnId="{516A0427-C2B6-4C80-8B33-CAADE80F78C2}">
      <dgm:prSet/>
      <dgm:spPr/>
      <dgm:t>
        <a:bodyPr/>
        <a:lstStyle/>
        <a:p>
          <a:endParaRPr lang="en-US"/>
        </a:p>
      </dgm:t>
    </dgm:pt>
    <dgm:pt modelId="{1DAE28AD-DDFC-4C9D-9FD3-90F40900E6A7}" type="sibTrans" cxnId="{516A0427-C2B6-4C80-8B33-CAADE80F78C2}">
      <dgm:prSet/>
      <dgm:spPr/>
      <dgm:t>
        <a:bodyPr/>
        <a:lstStyle/>
        <a:p>
          <a:endParaRPr lang="en-US"/>
        </a:p>
      </dgm:t>
    </dgm:pt>
    <dgm:pt modelId="{AF536E4A-A8BD-4ABC-B30A-CB88E5D82E1D}">
      <dgm:prSet/>
      <dgm:spPr/>
      <dgm:t>
        <a:bodyPr/>
        <a:lstStyle/>
        <a:p>
          <a:r>
            <a:rPr lang="en-US" i="1" baseline="0" dirty="0"/>
            <a:t>Easy battery replacement</a:t>
          </a:r>
          <a:endParaRPr lang="en-US" dirty="0"/>
        </a:p>
      </dgm:t>
    </dgm:pt>
    <dgm:pt modelId="{48B4533F-CB46-4404-9B79-029454CFCED3}" type="parTrans" cxnId="{7281F5F8-CEC1-4B92-AFC2-FBB8F4DDD8EE}">
      <dgm:prSet/>
      <dgm:spPr/>
      <dgm:t>
        <a:bodyPr/>
        <a:lstStyle/>
        <a:p>
          <a:endParaRPr lang="en-US"/>
        </a:p>
      </dgm:t>
    </dgm:pt>
    <dgm:pt modelId="{13345E15-4007-41EC-8288-6C1487937289}" type="sibTrans" cxnId="{7281F5F8-CEC1-4B92-AFC2-FBB8F4DDD8EE}">
      <dgm:prSet/>
      <dgm:spPr/>
      <dgm:t>
        <a:bodyPr/>
        <a:lstStyle/>
        <a:p>
          <a:endParaRPr lang="en-US"/>
        </a:p>
      </dgm:t>
    </dgm:pt>
    <dgm:pt modelId="{C072AB8C-2DC6-492E-86AD-7F1C94492B13}">
      <dgm:prSet/>
      <dgm:spPr/>
      <dgm:t>
        <a:bodyPr/>
        <a:lstStyle/>
        <a:p>
          <a:r>
            <a:rPr lang="en-US" i="1" baseline="0"/>
            <a:t>Portability</a:t>
          </a:r>
          <a:endParaRPr lang="en-US"/>
        </a:p>
      </dgm:t>
    </dgm:pt>
    <dgm:pt modelId="{ED28DF34-CD4C-4AC4-9D1F-67C71A0C6F81}" type="parTrans" cxnId="{60568153-CB56-4D74-9B72-D938342BB34B}">
      <dgm:prSet/>
      <dgm:spPr/>
      <dgm:t>
        <a:bodyPr/>
        <a:lstStyle/>
        <a:p>
          <a:endParaRPr lang="en-US"/>
        </a:p>
      </dgm:t>
    </dgm:pt>
    <dgm:pt modelId="{15786431-A6BC-455B-93A7-A429F10B2F52}" type="sibTrans" cxnId="{60568153-CB56-4D74-9B72-D938342BB34B}">
      <dgm:prSet/>
      <dgm:spPr/>
      <dgm:t>
        <a:bodyPr/>
        <a:lstStyle/>
        <a:p>
          <a:endParaRPr lang="en-US"/>
        </a:p>
      </dgm:t>
    </dgm:pt>
    <dgm:pt modelId="{5CC005E0-7910-4303-99A9-F7528A024895}">
      <dgm:prSet/>
      <dgm:spPr/>
      <dgm:t>
        <a:bodyPr/>
        <a:lstStyle/>
        <a:p>
          <a:r>
            <a:rPr lang="en-US" i="1" baseline="0"/>
            <a:t>Long running times</a:t>
          </a:r>
          <a:endParaRPr lang="en-US"/>
        </a:p>
      </dgm:t>
    </dgm:pt>
    <dgm:pt modelId="{452923A2-84C5-40FA-8D3A-2B879340EBDE}" type="parTrans" cxnId="{1F723590-C8F4-491E-9743-2F9FB806C031}">
      <dgm:prSet/>
      <dgm:spPr/>
      <dgm:t>
        <a:bodyPr/>
        <a:lstStyle/>
        <a:p>
          <a:endParaRPr lang="en-US"/>
        </a:p>
      </dgm:t>
    </dgm:pt>
    <dgm:pt modelId="{2123A1E9-D4DD-4BF6-91DA-C21511034E97}" type="sibTrans" cxnId="{1F723590-C8F4-491E-9743-2F9FB806C031}">
      <dgm:prSet/>
      <dgm:spPr/>
      <dgm:t>
        <a:bodyPr/>
        <a:lstStyle/>
        <a:p>
          <a:endParaRPr lang="en-US"/>
        </a:p>
      </dgm:t>
    </dgm:pt>
    <dgm:pt modelId="{CC7E05F7-DBD6-4C60-B964-3C03DB0F83BA}" type="pres">
      <dgm:prSet presAssocID="{9C814090-6B7E-451F-9FF6-00C93AE0248A}" presName="root" presStyleCnt="0">
        <dgm:presLayoutVars>
          <dgm:dir/>
          <dgm:resizeHandles val="exact"/>
        </dgm:presLayoutVars>
      </dgm:prSet>
      <dgm:spPr/>
    </dgm:pt>
    <dgm:pt modelId="{0F50A1A3-156B-40A2-9EED-65DBD243F335}" type="pres">
      <dgm:prSet presAssocID="{5FC468A4-7DE7-40FA-BFBB-03E86AD60C0C}" presName="compNode" presStyleCnt="0"/>
      <dgm:spPr/>
    </dgm:pt>
    <dgm:pt modelId="{4848B5D9-479E-47FB-BAE8-9D91E66BEB62}" type="pres">
      <dgm:prSet presAssocID="{5FC468A4-7DE7-40FA-BFBB-03E86AD60C0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ull Battery"/>
        </a:ext>
      </dgm:extLst>
    </dgm:pt>
    <dgm:pt modelId="{2078EF16-D31D-45B8-AEEF-AFE4AED202E8}" type="pres">
      <dgm:prSet presAssocID="{5FC468A4-7DE7-40FA-BFBB-03E86AD60C0C}" presName="iconSpace" presStyleCnt="0"/>
      <dgm:spPr/>
    </dgm:pt>
    <dgm:pt modelId="{33DDEB57-FCFB-4B86-829C-C69227474CC3}" type="pres">
      <dgm:prSet presAssocID="{5FC468A4-7DE7-40FA-BFBB-03E86AD60C0C}" presName="parTx" presStyleLbl="revTx" presStyleIdx="0" presStyleCnt="6">
        <dgm:presLayoutVars>
          <dgm:chMax val="0"/>
          <dgm:chPref val="0"/>
        </dgm:presLayoutVars>
      </dgm:prSet>
      <dgm:spPr/>
    </dgm:pt>
    <dgm:pt modelId="{731D5841-DFCC-40E6-A00F-1251F91698FB}" type="pres">
      <dgm:prSet presAssocID="{5FC468A4-7DE7-40FA-BFBB-03E86AD60C0C}" presName="txSpace" presStyleCnt="0"/>
      <dgm:spPr/>
    </dgm:pt>
    <dgm:pt modelId="{3C73F83F-7621-46A4-9A83-F3750D5698A8}" type="pres">
      <dgm:prSet presAssocID="{5FC468A4-7DE7-40FA-BFBB-03E86AD60C0C}" presName="desTx" presStyleLbl="revTx" presStyleIdx="1" presStyleCnt="6">
        <dgm:presLayoutVars/>
      </dgm:prSet>
      <dgm:spPr/>
    </dgm:pt>
    <dgm:pt modelId="{A251CB33-E0BF-4AAC-B751-8994F457C507}" type="pres">
      <dgm:prSet presAssocID="{7EBE5AD1-A0BF-44C4-9756-4E04A0B0E5C6}" presName="sibTrans" presStyleCnt="0"/>
      <dgm:spPr/>
    </dgm:pt>
    <dgm:pt modelId="{3D54D6B7-2EAF-45E2-869F-8C27F2A1E4EB}" type="pres">
      <dgm:prSet presAssocID="{8659E253-20B9-4891-975C-7A3214DA185F}" presName="compNode" presStyleCnt="0"/>
      <dgm:spPr/>
    </dgm:pt>
    <dgm:pt modelId="{CCFF41B8-A01D-46DA-A4E9-BA67A5421AC3}" type="pres">
      <dgm:prSet presAssocID="{8659E253-20B9-4891-975C-7A3214DA185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un"/>
        </a:ext>
      </dgm:extLst>
    </dgm:pt>
    <dgm:pt modelId="{819D408C-B211-4C34-A71F-3303C7A76BEA}" type="pres">
      <dgm:prSet presAssocID="{8659E253-20B9-4891-975C-7A3214DA185F}" presName="iconSpace" presStyleCnt="0"/>
      <dgm:spPr/>
    </dgm:pt>
    <dgm:pt modelId="{7FE79C0F-A5A8-4796-8B25-04E54E4B85E5}" type="pres">
      <dgm:prSet presAssocID="{8659E253-20B9-4891-975C-7A3214DA185F}" presName="parTx" presStyleLbl="revTx" presStyleIdx="2" presStyleCnt="6">
        <dgm:presLayoutVars>
          <dgm:chMax val="0"/>
          <dgm:chPref val="0"/>
        </dgm:presLayoutVars>
      </dgm:prSet>
      <dgm:spPr/>
    </dgm:pt>
    <dgm:pt modelId="{F79D86F2-BDA4-48A5-AFC8-DFCE70BE729B}" type="pres">
      <dgm:prSet presAssocID="{8659E253-20B9-4891-975C-7A3214DA185F}" presName="txSpace" presStyleCnt="0"/>
      <dgm:spPr/>
    </dgm:pt>
    <dgm:pt modelId="{143FA73B-8C45-40D3-83D2-498E800DCD89}" type="pres">
      <dgm:prSet presAssocID="{8659E253-20B9-4891-975C-7A3214DA185F}" presName="desTx" presStyleLbl="revTx" presStyleIdx="3" presStyleCnt="6">
        <dgm:presLayoutVars/>
      </dgm:prSet>
      <dgm:spPr/>
    </dgm:pt>
    <dgm:pt modelId="{46829B7D-0459-4A38-A5D0-9990D514D7CD}" type="pres">
      <dgm:prSet presAssocID="{D4C58AB7-4CA4-4E52-9305-9DD330CFC042}" presName="sibTrans" presStyleCnt="0"/>
      <dgm:spPr/>
    </dgm:pt>
    <dgm:pt modelId="{CF2E739D-83F4-4E66-B089-00E52F7A09D8}" type="pres">
      <dgm:prSet presAssocID="{D5AEAAC2-804F-42FB-935B-0AD66F040541}" presName="compNode" presStyleCnt="0"/>
      <dgm:spPr/>
    </dgm:pt>
    <dgm:pt modelId="{3D5B041D-317E-40A6-9848-8EA188C51A09}" type="pres">
      <dgm:prSet presAssocID="{D5AEAAC2-804F-42FB-935B-0AD66F040541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mpty Battery"/>
        </a:ext>
      </dgm:extLst>
    </dgm:pt>
    <dgm:pt modelId="{5F3FDCB9-1A69-4E9D-9D8E-5305222278CC}" type="pres">
      <dgm:prSet presAssocID="{D5AEAAC2-804F-42FB-935B-0AD66F040541}" presName="iconSpace" presStyleCnt="0"/>
      <dgm:spPr/>
    </dgm:pt>
    <dgm:pt modelId="{088C0D29-4170-4669-9DDE-619016AC43DE}" type="pres">
      <dgm:prSet presAssocID="{D5AEAAC2-804F-42FB-935B-0AD66F040541}" presName="parTx" presStyleLbl="revTx" presStyleIdx="4" presStyleCnt="6">
        <dgm:presLayoutVars>
          <dgm:chMax val="0"/>
          <dgm:chPref val="0"/>
        </dgm:presLayoutVars>
      </dgm:prSet>
      <dgm:spPr/>
    </dgm:pt>
    <dgm:pt modelId="{03784948-F2A8-45C2-8253-461092FCC25F}" type="pres">
      <dgm:prSet presAssocID="{D5AEAAC2-804F-42FB-935B-0AD66F040541}" presName="txSpace" presStyleCnt="0"/>
      <dgm:spPr/>
    </dgm:pt>
    <dgm:pt modelId="{5D9959BD-4970-4FF3-8AAA-8EBDA1477F54}" type="pres">
      <dgm:prSet presAssocID="{D5AEAAC2-804F-42FB-935B-0AD66F040541}" presName="desTx" presStyleLbl="revTx" presStyleIdx="5" presStyleCnt="6">
        <dgm:presLayoutVars/>
      </dgm:prSet>
      <dgm:spPr/>
    </dgm:pt>
  </dgm:ptLst>
  <dgm:cxnLst>
    <dgm:cxn modelId="{B7155200-8CAB-471C-BD44-DDFBEE794BD3}" srcId="{9C814090-6B7E-451F-9FF6-00C93AE0248A}" destId="{D5AEAAC2-804F-42FB-935B-0AD66F040541}" srcOrd="2" destOrd="0" parTransId="{3B390629-6ED7-4D81-9ABD-A94939C6CE66}" sibTransId="{D31E2FFB-AEE9-40B4-9E48-B3354256E1A8}"/>
    <dgm:cxn modelId="{B7D28601-D6D9-41B8-A271-5F32241A3979}" type="presOf" srcId="{E38D1F45-4C71-4F05-B9AA-8614700D7449}" destId="{5D9959BD-4970-4FF3-8AAA-8EBDA1477F54}" srcOrd="0" destOrd="0" presId="urn:microsoft.com/office/officeart/2018/5/layout/CenteredIconLabelDescriptionList"/>
    <dgm:cxn modelId="{93BB7106-681A-4AF4-AE48-9B1D3F860DBA}" type="presOf" srcId="{5FC468A4-7DE7-40FA-BFBB-03E86AD60C0C}" destId="{33DDEB57-FCFB-4B86-829C-C69227474CC3}" srcOrd="0" destOrd="0" presId="urn:microsoft.com/office/officeart/2018/5/layout/CenteredIconLabelDescriptionList"/>
    <dgm:cxn modelId="{E80A7211-7C6D-4069-A551-F72EBA5AEFE9}" srcId="{9C814090-6B7E-451F-9FF6-00C93AE0248A}" destId="{8659E253-20B9-4891-975C-7A3214DA185F}" srcOrd="1" destOrd="0" parTransId="{359B7F2C-4F3D-44A9-95C8-9AC55D9C2B67}" sibTransId="{D4C58AB7-4CA4-4E52-9305-9DD330CFC042}"/>
    <dgm:cxn modelId="{516A0427-C2B6-4C80-8B33-CAADE80F78C2}" srcId="{D5AEAAC2-804F-42FB-935B-0AD66F040541}" destId="{E38D1F45-4C71-4F05-B9AA-8614700D7449}" srcOrd="0" destOrd="0" parTransId="{206EF990-491A-4A44-8547-F09C7C4A2405}" sibTransId="{1DAE28AD-DDFC-4C9D-9FD3-90F40900E6A7}"/>
    <dgm:cxn modelId="{667BEC71-34BC-4F99-B20E-A292A66E98D7}" type="presOf" srcId="{C072AB8C-2DC6-492E-86AD-7F1C94492B13}" destId="{5D9959BD-4970-4FF3-8AAA-8EBDA1477F54}" srcOrd="0" destOrd="2" presId="urn:microsoft.com/office/officeart/2018/5/layout/CenteredIconLabelDescriptionList"/>
    <dgm:cxn modelId="{60568153-CB56-4D74-9B72-D938342BB34B}" srcId="{D5AEAAC2-804F-42FB-935B-0AD66F040541}" destId="{C072AB8C-2DC6-492E-86AD-7F1C94492B13}" srcOrd="2" destOrd="0" parTransId="{ED28DF34-CD4C-4AC4-9D1F-67C71A0C6F81}" sibTransId="{15786431-A6BC-455B-93A7-A429F10B2F52}"/>
    <dgm:cxn modelId="{19DB0858-84F5-43A2-9EDB-3A08385691E0}" type="presOf" srcId="{9C814090-6B7E-451F-9FF6-00C93AE0248A}" destId="{CC7E05F7-DBD6-4C60-B964-3C03DB0F83BA}" srcOrd="0" destOrd="0" presId="urn:microsoft.com/office/officeart/2018/5/layout/CenteredIconLabelDescriptionList"/>
    <dgm:cxn modelId="{E218707F-A689-466E-9DFB-A6BD94853E43}" type="presOf" srcId="{AF536E4A-A8BD-4ABC-B30A-CB88E5D82E1D}" destId="{5D9959BD-4970-4FF3-8AAA-8EBDA1477F54}" srcOrd="0" destOrd="1" presId="urn:microsoft.com/office/officeart/2018/5/layout/CenteredIconLabelDescriptionList"/>
    <dgm:cxn modelId="{1F723590-C8F4-491E-9743-2F9FB806C031}" srcId="{D5AEAAC2-804F-42FB-935B-0AD66F040541}" destId="{5CC005E0-7910-4303-99A9-F7528A024895}" srcOrd="3" destOrd="0" parTransId="{452923A2-84C5-40FA-8D3A-2B879340EBDE}" sibTransId="{2123A1E9-D4DD-4BF6-91DA-C21511034E97}"/>
    <dgm:cxn modelId="{F7C96098-7442-40B3-9C22-D502FF485A3B}" type="presOf" srcId="{5CC005E0-7910-4303-99A9-F7528A024895}" destId="{5D9959BD-4970-4FF3-8AAA-8EBDA1477F54}" srcOrd="0" destOrd="3" presId="urn:microsoft.com/office/officeart/2018/5/layout/CenteredIconLabelDescriptionList"/>
    <dgm:cxn modelId="{414B8FCD-239A-473B-8227-3736ABF784FD}" type="presOf" srcId="{8659E253-20B9-4891-975C-7A3214DA185F}" destId="{7FE79C0F-A5A8-4796-8B25-04E54E4B85E5}" srcOrd="0" destOrd="0" presId="urn:microsoft.com/office/officeart/2018/5/layout/CenteredIconLabelDescriptionList"/>
    <dgm:cxn modelId="{0D8E12DF-7A55-4C45-9E2C-3665CBBB0D51}" type="presOf" srcId="{D5AEAAC2-804F-42FB-935B-0AD66F040541}" destId="{088C0D29-4170-4669-9DDE-619016AC43DE}" srcOrd="0" destOrd="0" presId="urn:microsoft.com/office/officeart/2018/5/layout/CenteredIconLabelDescriptionList"/>
    <dgm:cxn modelId="{7281F5F8-CEC1-4B92-AFC2-FBB8F4DDD8EE}" srcId="{D5AEAAC2-804F-42FB-935B-0AD66F040541}" destId="{AF536E4A-A8BD-4ABC-B30A-CB88E5D82E1D}" srcOrd="1" destOrd="0" parTransId="{48B4533F-CB46-4404-9B79-029454CFCED3}" sibTransId="{13345E15-4007-41EC-8288-6C1487937289}"/>
    <dgm:cxn modelId="{CE321DFD-BC5C-4BA3-AC31-A9BB0264306F}" srcId="{9C814090-6B7E-451F-9FF6-00C93AE0248A}" destId="{5FC468A4-7DE7-40FA-BFBB-03E86AD60C0C}" srcOrd="0" destOrd="0" parTransId="{9FF78E3D-D87D-4B1A-9B83-86C53422AD71}" sibTransId="{7EBE5AD1-A0BF-44C4-9756-4E04A0B0E5C6}"/>
    <dgm:cxn modelId="{C12574E9-3154-48EF-885A-E88E2ED6FA06}" type="presParOf" srcId="{CC7E05F7-DBD6-4C60-B964-3C03DB0F83BA}" destId="{0F50A1A3-156B-40A2-9EED-65DBD243F335}" srcOrd="0" destOrd="0" presId="urn:microsoft.com/office/officeart/2018/5/layout/CenteredIconLabelDescriptionList"/>
    <dgm:cxn modelId="{6525D72A-01FD-41C1-A442-C6B5AE55A9D6}" type="presParOf" srcId="{0F50A1A3-156B-40A2-9EED-65DBD243F335}" destId="{4848B5D9-479E-47FB-BAE8-9D91E66BEB62}" srcOrd="0" destOrd="0" presId="urn:microsoft.com/office/officeart/2018/5/layout/CenteredIconLabelDescriptionList"/>
    <dgm:cxn modelId="{FBC86285-3B81-4018-BEDB-9D60655221A8}" type="presParOf" srcId="{0F50A1A3-156B-40A2-9EED-65DBD243F335}" destId="{2078EF16-D31D-45B8-AEEF-AFE4AED202E8}" srcOrd="1" destOrd="0" presId="urn:microsoft.com/office/officeart/2018/5/layout/CenteredIconLabelDescriptionList"/>
    <dgm:cxn modelId="{3CE717EB-DC19-4C86-846E-A9F168B21C24}" type="presParOf" srcId="{0F50A1A3-156B-40A2-9EED-65DBD243F335}" destId="{33DDEB57-FCFB-4B86-829C-C69227474CC3}" srcOrd="2" destOrd="0" presId="urn:microsoft.com/office/officeart/2018/5/layout/CenteredIconLabelDescriptionList"/>
    <dgm:cxn modelId="{29D928BD-2DFE-4C44-BCCC-293DC7BF44F2}" type="presParOf" srcId="{0F50A1A3-156B-40A2-9EED-65DBD243F335}" destId="{731D5841-DFCC-40E6-A00F-1251F91698FB}" srcOrd="3" destOrd="0" presId="urn:microsoft.com/office/officeart/2018/5/layout/CenteredIconLabelDescriptionList"/>
    <dgm:cxn modelId="{4650E5E8-FF6B-49E6-80D7-1A73761D9E4F}" type="presParOf" srcId="{0F50A1A3-156B-40A2-9EED-65DBD243F335}" destId="{3C73F83F-7621-46A4-9A83-F3750D5698A8}" srcOrd="4" destOrd="0" presId="urn:microsoft.com/office/officeart/2018/5/layout/CenteredIconLabelDescriptionList"/>
    <dgm:cxn modelId="{E18651A7-A720-490E-A501-3F5CB1035D6E}" type="presParOf" srcId="{CC7E05F7-DBD6-4C60-B964-3C03DB0F83BA}" destId="{A251CB33-E0BF-4AAC-B751-8994F457C507}" srcOrd="1" destOrd="0" presId="urn:microsoft.com/office/officeart/2018/5/layout/CenteredIconLabelDescriptionList"/>
    <dgm:cxn modelId="{8605D982-3C87-414D-9D4D-93BF2726708F}" type="presParOf" srcId="{CC7E05F7-DBD6-4C60-B964-3C03DB0F83BA}" destId="{3D54D6B7-2EAF-45E2-869F-8C27F2A1E4EB}" srcOrd="2" destOrd="0" presId="urn:microsoft.com/office/officeart/2018/5/layout/CenteredIconLabelDescriptionList"/>
    <dgm:cxn modelId="{E0451AF1-5E4C-4978-A446-EC178D44BAF2}" type="presParOf" srcId="{3D54D6B7-2EAF-45E2-869F-8C27F2A1E4EB}" destId="{CCFF41B8-A01D-46DA-A4E9-BA67A5421AC3}" srcOrd="0" destOrd="0" presId="urn:microsoft.com/office/officeart/2018/5/layout/CenteredIconLabelDescriptionList"/>
    <dgm:cxn modelId="{A584D17A-9772-4F0B-A0E1-6CC9438B6784}" type="presParOf" srcId="{3D54D6B7-2EAF-45E2-869F-8C27F2A1E4EB}" destId="{819D408C-B211-4C34-A71F-3303C7A76BEA}" srcOrd="1" destOrd="0" presId="urn:microsoft.com/office/officeart/2018/5/layout/CenteredIconLabelDescriptionList"/>
    <dgm:cxn modelId="{EF883459-FA10-4BB1-A74F-A119481CC435}" type="presParOf" srcId="{3D54D6B7-2EAF-45E2-869F-8C27F2A1E4EB}" destId="{7FE79C0F-A5A8-4796-8B25-04E54E4B85E5}" srcOrd="2" destOrd="0" presId="urn:microsoft.com/office/officeart/2018/5/layout/CenteredIconLabelDescriptionList"/>
    <dgm:cxn modelId="{F9C0906E-FF22-40AD-AEFB-EFE4E678E05C}" type="presParOf" srcId="{3D54D6B7-2EAF-45E2-869F-8C27F2A1E4EB}" destId="{F79D86F2-BDA4-48A5-AFC8-DFCE70BE729B}" srcOrd="3" destOrd="0" presId="urn:microsoft.com/office/officeart/2018/5/layout/CenteredIconLabelDescriptionList"/>
    <dgm:cxn modelId="{57FCB95B-2573-4F9A-8849-090828881A4A}" type="presParOf" srcId="{3D54D6B7-2EAF-45E2-869F-8C27F2A1E4EB}" destId="{143FA73B-8C45-40D3-83D2-498E800DCD89}" srcOrd="4" destOrd="0" presId="urn:microsoft.com/office/officeart/2018/5/layout/CenteredIconLabelDescriptionList"/>
    <dgm:cxn modelId="{6AA2E176-FC81-4EB9-A9BC-8AFAD3C3E949}" type="presParOf" srcId="{CC7E05F7-DBD6-4C60-B964-3C03DB0F83BA}" destId="{46829B7D-0459-4A38-A5D0-9990D514D7CD}" srcOrd="3" destOrd="0" presId="urn:microsoft.com/office/officeart/2018/5/layout/CenteredIconLabelDescriptionList"/>
    <dgm:cxn modelId="{1EF10D8C-3DE3-4FE1-873F-8DFBE3A352A4}" type="presParOf" srcId="{CC7E05F7-DBD6-4C60-B964-3C03DB0F83BA}" destId="{CF2E739D-83F4-4E66-B089-00E52F7A09D8}" srcOrd="4" destOrd="0" presId="urn:microsoft.com/office/officeart/2018/5/layout/CenteredIconLabelDescriptionList"/>
    <dgm:cxn modelId="{ABDBC09F-FF99-4E17-994E-6B3C1952752C}" type="presParOf" srcId="{CF2E739D-83F4-4E66-B089-00E52F7A09D8}" destId="{3D5B041D-317E-40A6-9848-8EA188C51A09}" srcOrd="0" destOrd="0" presId="urn:microsoft.com/office/officeart/2018/5/layout/CenteredIconLabelDescriptionList"/>
    <dgm:cxn modelId="{DB1796E5-E20F-431C-9B72-43C1E3092E6D}" type="presParOf" srcId="{CF2E739D-83F4-4E66-B089-00E52F7A09D8}" destId="{5F3FDCB9-1A69-4E9D-9D8E-5305222278CC}" srcOrd="1" destOrd="0" presId="urn:microsoft.com/office/officeart/2018/5/layout/CenteredIconLabelDescriptionList"/>
    <dgm:cxn modelId="{E851D00A-2533-4550-B397-532AB5ECAC26}" type="presParOf" srcId="{CF2E739D-83F4-4E66-B089-00E52F7A09D8}" destId="{088C0D29-4170-4669-9DDE-619016AC43DE}" srcOrd="2" destOrd="0" presId="urn:microsoft.com/office/officeart/2018/5/layout/CenteredIconLabelDescriptionList"/>
    <dgm:cxn modelId="{0947408C-A814-4CC5-BD69-04E9CE17E387}" type="presParOf" srcId="{CF2E739D-83F4-4E66-B089-00E52F7A09D8}" destId="{03784948-F2A8-45C2-8253-461092FCC25F}" srcOrd="3" destOrd="0" presId="urn:microsoft.com/office/officeart/2018/5/layout/CenteredIconLabelDescriptionList"/>
    <dgm:cxn modelId="{9780238F-EBA5-4F37-A3DC-0C089C59509D}" type="presParOf" srcId="{CF2E739D-83F4-4E66-B089-00E52F7A09D8}" destId="{5D9959BD-4970-4FF3-8AAA-8EBDA1477F54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D2F4321-EEDD-46AA-8311-6D8388E1416D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E8DF10A6-B3CA-4C0B-AE99-48146A20C234}">
      <dgm:prSet/>
      <dgm:spPr/>
      <dgm:t>
        <a:bodyPr/>
        <a:lstStyle/>
        <a:p>
          <a:r>
            <a:rPr lang="en-US" baseline="0"/>
            <a:t>Switched from printed enclosure to wood</a:t>
          </a:r>
          <a:endParaRPr lang="en-US"/>
        </a:p>
      </dgm:t>
    </dgm:pt>
    <dgm:pt modelId="{AAED8B2E-0EE4-4DC1-B17D-1244455E00EF}" type="parTrans" cxnId="{83278784-7E74-492B-A9FD-1BB3A58BEEDC}">
      <dgm:prSet/>
      <dgm:spPr/>
      <dgm:t>
        <a:bodyPr/>
        <a:lstStyle/>
        <a:p>
          <a:endParaRPr lang="en-US"/>
        </a:p>
      </dgm:t>
    </dgm:pt>
    <dgm:pt modelId="{F801E516-BDE1-484F-9544-83982DED0E37}" type="sibTrans" cxnId="{83278784-7E74-492B-A9FD-1BB3A58BEEDC}">
      <dgm:prSet/>
      <dgm:spPr/>
      <dgm:t>
        <a:bodyPr/>
        <a:lstStyle/>
        <a:p>
          <a:endParaRPr lang="en-US"/>
        </a:p>
      </dgm:t>
    </dgm:pt>
    <dgm:pt modelId="{101739FE-96E2-4799-9AAF-17B6F6C08586}">
      <dgm:prSet/>
      <dgm:spPr/>
      <dgm:t>
        <a:bodyPr/>
        <a:lstStyle/>
        <a:p>
          <a:r>
            <a:rPr lang="en-US" baseline="0"/>
            <a:t>Change from PIC to ATMega MCU due to documentation limitation </a:t>
          </a:r>
          <a:endParaRPr lang="en-US"/>
        </a:p>
      </dgm:t>
    </dgm:pt>
    <dgm:pt modelId="{4A505D4B-47B4-4696-A684-DE99FB153BCF}" type="parTrans" cxnId="{3CC9389A-5FBD-49E5-B285-370A45281CE5}">
      <dgm:prSet/>
      <dgm:spPr/>
      <dgm:t>
        <a:bodyPr/>
        <a:lstStyle/>
        <a:p>
          <a:endParaRPr lang="en-US"/>
        </a:p>
      </dgm:t>
    </dgm:pt>
    <dgm:pt modelId="{16136776-B005-47FB-B421-3FC60C6919AA}" type="sibTrans" cxnId="{3CC9389A-5FBD-49E5-B285-370A45281CE5}">
      <dgm:prSet/>
      <dgm:spPr/>
      <dgm:t>
        <a:bodyPr/>
        <a:lstStyle/>
        <a:p>
          <a:endParaRPr lang="en-US"/>
        </a:p>
      </dgm:t>
    </dgm:pt>
    <dgm:pt modelId="{741F23B7-7A71-4D13-9BBB-F84A0C0EA6BE}">
      <dgm:prSet/>
      <dgm:spPr/>
      <dgm:t>
        <a:bodyPr/>
        <a:lstStyle/>
        <a:p>
          <a:r>
            <a:rPr lang="en-US" baseline="0"/>
            <a:t>Synchronizing transmission from embedded side to serial side of email notification system</a:t>
          </a:r>
          <a:endParaRPr lang="en-US"/>
        </a:p>
      </dgm:t>
    </dgm:pt>
    <dgm:pt modelId="{D3EE5CB4-1E46-40FB-BE18-52C87B5210F5}" type="parTrans" cxnId="{5E4A9B5E-B03E-43F8-A513-EFFDBA2E4283}">
      <dgm:prSet/>
      <dgm:spPr/>
      <dgm:t>
        <a:bodyPr/>
        <a:lstStyle/>
        <a:p>
          <a:endParaRPr lang="en-US"/>
        </a:p>
      </dgm:t>
    </dgm:pt>
    <dgm:pt modelId="{4C742802-127F-4C6A-AE15-4A37236B6A93}" type="sibTrans" cxnId="{5E4A9B5E-B03E-43F8-A513-EFFDBA2E4283}">
      <dgm:prSet/>
      <dgm:spPr/>
      <dgm:t>
        <a:bodyPr/>
        <a:lstStyle/>
        <a:p>
          <a:endParaRPr lang="en-US"/>
        </a:p>
      </dgm:t>
    </dgm:pt>
    <dgm:pt modelId="{ED4B43F4-7D91-471B-B19F-64F060CC46BB}">
      <dgm:prSet/>
      <dgm:spPr/>
      <dgm:t>
        <a:bodyPr/>
        <a:lstStyle/>
        <a:p>
          <a:r>
            <a:rPr lang="en-US" baseline="0"/>
            <a:t>Integration of humidity and temperature readings for accurate timing and integration into system </a:t>
          </a:r>
          <a:endParaRPr lang="en-US"/>
        </a:p>
      </dgm:t>
    </dgm:pt>
    <dgm:pt modelId="{072EEB21-5E2F-47D3-A708-B07D9408E6C5}" type="parTrans" cxnId="{376AA2F1-7A18-477A-B587-CC0816D96119}">
      <dgm:prSet/>
      <dgm:spPr/>
      <dgm:t>
        <a:bodyPr/>
        <a:lstStyle/>
        <a:p>
          <a:endParaRPr lang="en-US"/>
        </a:p>
      </dgm:t>
    </dgm:pt>
    <dgm:pt modelId="{B8C09651-BEB4-43C0-88AE-474A4800D928}" type="sibTrans" cxnId="{376AA2F1-7A18-477A-B587-CC0816D96119}">
      <dgm:prSet/>
      <dgm:spPr/>
      <dgm:t>
        <a:bodyPr/>
        <a:lstStyle/>
        <a:p>
          <a:endParaRPr lang="en-US"/>
        </a:p>
      </dgm:t>
    </dgm:pt>
    <dgm:pt modelId="{BDAE64B9-8656-436D-A09E-8BB1919C3469}">
      <dgm:prSet/>
      <dgm:spPr/>
      <dgm:t>
        <a:bodyPr/>
        <a:lstStyle/>
        <a:p>
          <a:r>
            <a:rPr lang="en-US" baseline="0"/>
            <a:t>Issues with CAD software systems for later board iterations. </a:t>
          </a:r>
          <a:endParaRPr lang="en-US"/>
        </a:p>
      </dgm:t>
    </dgm:pt>
    <dgm:pt modelId="{602157F1-E48B-469A-8A05-14D079E95CA2}" type="parTrans" cxnId="{86C15510-7EA5-4373-9F09-5FB72E7902A4}">
      <dgm:prSet/>
      <dgm:spPr/>
      <dgm:t>
        <a:bodyPr/>
        <a:lstStyle/>
        <a:p>
          <a:endParaRPr lang="en-US"/>
        </a:p>
      </dgm:t>
    </dgm:pt>
    <dgm:pt modelId="{5779EFEC-091A-4925-B6B1-6B7BDCCECD9B}" type="sibTrans" cxnId="{86C15510-7EA5-4373-9F09-5FB72E7902A4}">
      <dgm:prSet/>
      <dgm:spPr/>
      <dgm:t>
        <a:bodyPr/>
        <a:lstStyle/>
        <a:p>
          <a:endParaRPr lang="en-US"/>
        </a:p>
      </dgm:t>
    </dgm:pt>
    <dgm:pt modelId="{D11D7A2D-14B3-4E15-A5EB-16B47110A493}" type="pres">
      <dgm:prSet presAssocID="{AD2F4321-EEDD-46AA-8311-6D8388E1416D}" presName="root" presStyleCnt="0">
        <dgm:presLayoutVars>
          <dgm:dir/>
          <dgm:resizeHandles val="exact"/>
        </dgm:presLayoutVars>
      </dgm:prSet>
      <dgm:spPr/>
    </dgm:pt>
    <dgm:pt modelId="{3BD560E6-FBD3-4F9D-B47A-3930569B3EE4}" type="pres">
      <dgm:prSet presAssocID="{E8DF10A6-B3CA-4C0B-AE99-48146A20C234}" presName="compNode" presStyleCnt="0"/>
      <dgm:spPr/>
    </dgm:pt>
    <dgm:pt modelId="{94C1E6F6-691C-43E9-8E3B-0DC1FAB5F994}" type="pres">
      <dgm:prSet presAssocID="{E8DF10A6-B3CA-4C0B-AE99-48146A20C234}" presName="bgRect" presStyleLbl="bgShp" presStyleIdx="0" presStyleCnt="5"/>
      <dgm:spPr/>
    </dgm:pt>
    <dgm:pt modelId="{77981CCA-79A7-4D4E-8894-7A96A8D73C38}" type="pres">
      <dgm:prSet presAssocID="{E8DF10A6-B3CA-4C0B-AE99-48146A20C234}" presName="iconRect" presStyleLbl="node1" presStyleIdx="0" presStyleCnt="5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r tree"/>
        </a:ext>
      </dgm:extLst>
    </dgm:pt>
    <dgm:pt modelId="{C154F6E1-9656-4492-BC74-F6B8CF7CEDD5}" type="pres">
      <dgm:prSet presAssocID="{E8DF10A6-B3CA-4C0B-AE99-48146A20C234}" presName="spaceRect" presStyleCnt="0"/>
      <dgm:spPr/>
    </dgm:pt>
    <dgm:pt modelId="{AF653668-95CA-4649-A06C-1D2D25DD1252}" type="pres">
      <dgm:prSet presAssocID="{E8DF10A6-B3CA-4C0B-AE99-48146A20C234}" presName="parTx" presStyleLbl="revTx" presStyleIdx="0" presStyleCnt="5">
        <dgm:presLayoutVars>
          <dgm:chMax val="0"/>
          <dgm:chPref val="0"/>
        </dgm:presLayoutVars>
      </dgm:prSet>
      <dgm:spPr/>
    </dgm:pt>
    <dgm:pt modelId="{E916F28E-A1A9-41FD-B5DE-B366E31E2A3E}" type="pres">
      <dgm:prSet presAssocID="{F801E516-BDE1-484F-9544-83982DED0E37}" presName="sibTrans" presStyleCnt="0"/>
      <dgm:spPr/>
    </dgm:pt>
    <dgm:pt modelId="{64BCB9CA-D3A8-48CF-9210-C0C26A93111A}" type="pres">
      <dgm:prSet presAssocID="{101739FE-96E2-4799-9AAF-17B6F6C08586}" presName="compNode" presStyleCnt="0"/>
      <dgm:spPr/>
    </dgm:pt>
    <dgm:pt modelId="{5B03D328-A998-4797-AFC0-480871BDD6C4}" type="pres">
      <dgm:prSet presAssocID="{101739FE-96E2-4799-9AAF-17B6F6C08586}" presName="bgRect" presStyleLbl="bgShp" presStyleIdx="1" presStyleCnt="5"/>
      <dgm:spPr/>
    </dgm:pt>
    <dgm:pt modelId="{0FE21478-7176-4FAB-88CC-0B2D21055F10}" type="pres">
      <dgm:prSet presAssocID="{101739FE-96E2-4799-9AAF-17B6F6C08586}" presName="iconRect" presStyleLbl="node1" presStyleIdx="1" presStyleCnt="5"/>
      <dgm:spPr>
        <a:blipFill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9520F210-8463-4B88-B700-298BD1DD2EE3}" type="pres">
      <dgm:prSet presAssocID="{101739FE-96E2-4799-9AAF-17B6F6C08586}" presName="spaceRect" presStyleCnt="0"/>
      <dgm:spPr/>
    </dgm:pt>
    <dgm:pt modelId="{D04C2318-449A-4648-A851-C33BEE58B031}" type="pres">
      <dgm:prSet presAssocID="{101739FE-96E2-4799-9AAF-17B6F6C08586}" presName="parTx" presStyleLbl="revTx" presStyleIdx="1" presStyleCnt="5">
        <dgm:presLayoutVars>
          <dgm:chMax val="0"/>
          <dgm:chPref val="0"/>
        </dgm:presLayoutVars>
      </dgm:prSet>
      <dgm:spPr/>
    </dgm:pt>
    <dgm:pt modelId="{BC6F5F99-FE08-4BD0-A9DD-0443C9B307F6}" type="pres">
      <dgm:prSet presAssocID="{16136776-B005-47FB-B421-3FC60C6919AA}" presName="sibTrans" presStyleCnt="0"/>
      <dgm:spPr/>
    </dgm:pt>
    <dgm:pt modelId="{023BADCA-7F24-4A00-BE0D-BCD0A9D01B01}" type="pres">
      <dgm:prSet presAssocID="{741F23B7-7A71-4D13-9BBB-F84A0C0EA6BE}" presName="compNode" presStyleCnt="0"/>
      <dgm:spPr/>
    </dgm:pt>
    <dgm:pt modelId="{9A79A205-0B82-439B-9E1D-2F53B33732FA}" type="pres">
      <dgm:prSet presAssocID="{741F23B7-7A71-4D13-9BBB-F84A0C0EA6BE}" presName="bgRect" presStyleLbl="bgShp" presStyleIdx="2" presStyleCnt="5"/>
      <dgm:spPr/>
    </dgm:pt>
    <dgm:pt modelId="{AFE4E7E6-48FE-4C1D-BCC9-2E2963F14736}" type="pres">
      <dgm:prSet presAssocID="{741F23B7-7A71-4D13-9BBB-F84A0C0EA6BE}" presName="iconRect" presStyleLbl="node1" presStyleIdx="2" presStyleCnt="5"/>
      <dgm:spPr>
        <a:blipFill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nvelope"/>
        </a:ext>
      </dgm:extLst>
    </dgm:pt>
    <dgm:pt modelId="{80B8193A-C4EE-473D-9B70-054D5B317FE5}" type="pres">
      <dgm:prSet presAssocID="{741F23B7-7A71-4D13-9BBB-F84A0C0EA6BE}" presName="spaceRect" presStyleCnt="0"/>
      <dgm:spPr/>
    </dgm:pt>
    <dgm:pt modelId="{B49BBF59-8A28-4FD3-A887-A5BDF0C0CAC6}" type="pres">
      <dgm:prSet presAssocID="{741F23B7-7A71-4D13-9BBB-F84A0C0EA6BE}" presName="parTx" presStyleLbl="revTx" presStyleIdx="2" presStyleCnt="5">
        <dgm:presLayoutVars>
          <dgm:chMax val="0"/>
          <dgm:chPref val="0"/>
        </dgm:presLayoutVars>
      </dgm:prSet>
      <dgm:spPr/>
    </dgm:pt>
    <dgm:pt modelId="{7639E6C5-4014-48A8-9296-7D7063CB64FB}" type="pres">
      <dgm:prSet presAssocID="{4C742802-127F-4C6A-AE15-4A37236B6A93}" presName="sibTrans" presStyleCnt="0"/>
      <dgm:spPr/>
    </dgm:pt>
    <dgm:pt modelId="{E5D8EA2E-AC36-494C-83FE-207E6AC2D2EE}" type="pres">
      <dgm:prSet presAssocID="{ED4B43F4-7D91-471B-B19F-64F060CC46BB}" presName="compNode" presStyleCnt="0"/>
      <dgm:spPr/>
    </dgm:pt>
    <dgm:pt modelId="{3944B6FA-0E3C-47B6-85F7-DBDB512141D3}" type="pres">
      <dgm:prSet presAssocID="{ED4B43F4-7D91-471B-B19F-64F060CC46BB}" presName="bgRect" presStyleLbl="bgShp" presStyleIdx="3" presStyleCnt="5"/>
      <dgm:spPr/>
    </dgm:pt>
    <dgm:pt modelId="{3EEE0DE3-D548-4506-9A27-C9F4841C5ECD}" type="pres">
      <dgm:prSet presAssocID="{ED4B43F4-7D91-471B-B19F-64F060CC46BB}" presName="iconRect" presStyleLbl="node1" presStyleIdx="3" presStyleCnt="5"/>
      <dgm:spPr>
        <a:blipFill>
          <a:blip xmlns:r="http://schemas.openxmlformats.org/officeDocument/2006/relationships"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hermometer"/>
        </a:ext>
      </dgm:extLst>
    </dgm:pt>
    <dgm:pt modelId="{1DA9262A-381D-4546-A8AB-C16ADBAE04DE}" type="pres">
      <dgm:prSet presAssocID="{ED4B43F4-7D91-471B-B19F-64F060CC46BB}" presName="spaceRect" presStyleCnt="0"/>
      <dgm:spPr/>
    </dgm:pt>
    <dgm:pt modelId="{13586718-8E5C-4056-BEE1-41E26166D437}" type="pres">
      <dgm:prSet presAssocID="{ED4B43F4-7D91-471B-B19F-64F060CC46BB}" presName="parTx" presStyleLbl="revTx" presStyleIdx="3" presStyleCnt="5">
        <dgm:presLayoutVars>
          <dgm:chMax val="0"/>
          <dgm:chPref val="0"/>
        </dgm:presLayoutVars>
      </dgm:prSet>
      <dgm:spPr/>
    </dgm:pt>
    <dgm:pt modelId="{CB9DFEAB-800C-4982-843F-39A4347CA26D}" type="pres">
      <dgm:prSet presAssocID="{B8C09651-BEB4-43C0-88AE-474A4800D928}" presName="sibTrans" presStyleCnt="0"/>
      <dgm:spPr/>
    </dgm:pt>
    <dgm:pt modelId="{5B4ABF49-9C36-497A-94F0-B9C5433A5596}" type="pres">
      <dgm:prSet presAssocID="{BDAE64B9-8656-436D-A09E-8BB1919C3469}" presName="compNode" presStyleCnt="0"/>
      <dgm:spPr/>
    </dgm:pt>
    <dgm:pt modelId="{C2ECF2E0-D699-4945-ABC9-4948E2EFB88E}" type="pres">
      <dgm:prSet presAssocID="{BDAE64B9-8656-436D-A09E-8BB1919C3469}" presName="bgRect" presStyleLbl="bgShp" presStyleIdx="4" presStyleCnt="5"/>
      <dgm:spPr/>
    </dgm:pt>
    <dgm:pt modelId="{E1F92ADF-0DBA-4FBB-BF43-16160CD132DE}" type="pres">
      <dgm:prSet presAssocID="{BDAE64B9-8656-436D-A09E-8BB1919C3469}" presName="iconRect" presStyleLbl="node1" presStyleIdx="4" presStyleCnt="5"/>
      <dgm:spPr>
        <a:blipFill>
          <a:blip xmlns:r="http://schemas.openxmlformats.org/officeDocument/2006/relationships" r:embed="rId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81E1A3B8-85EC-4924-90A9-031D10E1400A}" type="pres">
      <dgm:prSet presAssocID="{BDAE64B9-8656-436D-A09E-8BB1919C3469}" presName="spaceRect" presStyleCnt="0"/>
      <dgm:spPr/>
    </dgm:pt>
    <dgm:pt modelId="{4A9232DB-DF4E-47B0-96B0-8631CBEB2DD3}" type="pres">
      <dgm:prSet presAssocID="{BDAE64B9-8656-436D-A09E-8BB1919C3469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86C15510-7EA5-4373-9F09-5FB72E7902A4}" srcId="{AD2F4321-EEDD-46AA-8311-6D8388E1416D}" destId="{BDAE64B9-8656-436D-A09E-8BB1919C3469}" srcOrd="4" destOrd="0" parTransId="{602157F1-E48B-469A-8A05-14D079E95CA2}" sibTransId="{5779EFEC-091A-4925-B6B1-6B7BDCCECD9B}"/>
    <dgm:cxn modelId="{5E4A9B5E-B03E-43F8-A513-EFFDBA2E4283}" srcId="{AD2F4321-EEDD-46AA-8311-6D8388E1416D}" destId="{741F23B7-7A71-4D13-9BBB-F84A0C0EA6BE}" srcOrd="2" destOrd="0" parTransId="{D3EE5CB4-1E46-40FB-BE18-52C87B5210F5}" sibTransId="{4C742802-127F-4C6A-AE15-4A37236B6A93}"/>
    <dgm:cxn modelId="{CAFB5F73-0200-40BD-9FB7-90C06553A673}" type="presOf" srcId="{101739FE-96E2-4799-9AAF-17B6F6C08586}" destId="{D04C2318-449A-4648-A851-C33BEE58B031}" srcOrd="0" destOrd="0" presId="urn:microsoft.com/office/officeart/2018/2/layout/IconVerticalSolidList"/>
    <dgm:cxn modelId="{83278784-7E74-492B-A9FD-1BB3A58BEEDC}" srcId="{AD2F4321-EEDD-46AA-8311-6D8388E1416D}" destId="{E8DF10A6-B3CA-4C0B-AE99-48146A20C234}" srcOrd="0" destOrd="0" parTransId="{AAED8B2E-0EE4-4DC1-B17D-1244455E00EF}" sibTransId="{F801E516-BDE1-484F-9544-83982DED0E37}"/>
    <dgm:cxn modelId="{3CC9389A-5FBD-49E5-B285-370A45281CE5}" srcId="{AD2F4321-EEDD-46AA-8311-6D8388E1416D}" destId="{101739FE-96E2-4799-9AAF-17B6F6C08586}" srcOrd="1" destOrd="0" parTransId="{4A505D4B-47B4-4696-A684-DE99FB153BCF}" sibTransId="{16136776-B005-47FB-B421-3FC60C6919AA}"/>
    <dgm:cxn modelId="{BD8A14A5-642D-4ECF-A8AC-31C0B00D6BB6}" type="presOf" srcId="{BDAE64B9-8656-436D-A09E-8BB1919C3469}" destId="{4A9232DB-DF4E-47B0-96B0-8631CBEB2DD3}" srcOrd="0" destOrd="0" presId="urn:microsoft.com/office/officeart/2018/2/layout/IconVerticalSolidList"/>
    <dgm:cxn modelId="{71A710B0-DF1F-43E6-95B1-90DC94BCA44C}" type="presOf" srcId="{AD2F4321-EEDD-46AA-8311-6D8388E1416D}" destId="{D11D7A2D-14B3-4E15-A5EB-16B47110A493}" srcOrd="0" destOrd="0" presId="urn:microsoft.com/office/officeart/2018/2/layout/IconVerticalSolidList"/>
    <dgm:cxn modelId="{E6214FB0-BD4D-4C81-B9D8-6FA440B8C3D4}" type="presOf" srcId="{ED4B43F4-7D91-471B-B19F-64F060CC46BB}" destId="{13586718-8E5C-4056-BEE1-41E26166D437}" srcOrd="0" destOrd="0" presId="urn:microsoft.com/office/officeart/2018/2/layout/IconVerticalSolidList"/>
    <dgm:cxn modelId="{4B580DEA-38C5-4CD2-AC93-6DCE21FF2F78}" type="presOf" srcId="{E8DF10A6-B3CA-4C0B-AE99-48146A20C234}" destId="{AF653668-95CA-4649-A06C-1D2D25DD1252}" srcOrd="0" destOrd="0" presId="urn:microsoft.com/office/officeart/2018/2/layout/IconVerticalSolidList"/>
    <dgm:cxn modelId="{22FA89ED-ECDE-4A84-A37E-3D490DD79E72}" type="presOf" srcId="{741F23B7-7A71-4D13-9BBB-F84A0C0EA6BE}" destId="{B49BBF59-8A28-4FD3-A887-A5BDF0C0CAC6}" srcOrd="0" destOrd="0" presId="urn:microsoft.com/office/officeart/2018/2/layout/IconVerticalSolidList"/>
    <dgm:cxn modelId="{376AA2F1-7A18-477A-B587-CC0816D96119}" srcId="{AD2F4321-EEDD-46AA-8311-6D8388E1416D}" destId="{ED4B43F4-7D91-471B-B19F-64F060CC46BB}" srcOrd="3" destOrd="0" parTransId="{072EEB21-5E2F-47D3-A708-B07D9408E6C5}" sibTransId="{B8C09651-BEB4-43C0-88AE-474A4800D928}"/>
    <dgm:cxn modelId="{A1BE450E-8610-4D0D-A2EE-5264E58AED7C}" type="presParOf" srcId="{D11D7A2D-14B3-4E15-A5EB-16B47110A493}" destId="{3BD560E6-FBD3-4F9D-B47A-3930569B3EE4}" srcOrd="0" destOrd="0" presId="urn:microsoft.com/office/officeart/2018/2/layout/IconVerticalSolidList"/>
    <dgm:cxn modelId="{85D78E17-CE71-467B-85BE-04AB93EA1052}" type="presParOf" srcId="{3BD560E6-FBD3-4F9D-B47A-3930569B3EE4}" destId="{94C1E6F6-691C-43E9-8E3B-0DC1FAB5F994}" srcOrd="0" destOrd="0" presId="urn:microsoft.com/office/officeart/2018/2/layout/IconVerticalSolidList"/>
    <dgm:cxn modelId="{2D6F2C49-4F94-4A8D-AC5D-C103EF825C70}" type="presParOf" srcId="{3BD560E6-FBD3-4F9D-B47A-3930569B3EE4}" destId="{77981CCA-79A7-4D4E-8894-7A96A8D73C38}" srcOrd="1" destOrd="0" presId="urn:microsoft.com/office/officeart/2018/2/layout/IconVerticalSolidList"/>
    <dgm:cxn modelId="{F47D7B05-8491-43BE-8520-48046C630220}" type="presParOf" srcId="{3BD560E6-FBD3-4F9D-B47A-3930569B3EE4}" destId="{C154F6E1-9656-4492-BC74-F6B8CF7CEDD5}" srcOrd="2" destOrd="0" presId="urn:microsoft.com/office/officeart/2018/2/layout/IconVerticalSolidList"/>
    <dgm:cxn modelId="{4B92A4D6-0B57-494F-BD24-FF110D42ADC6}" type="presParOf" srcId="{3BD560E6-FBD3-4F9D-B47A-3930569B3EE4}" destId="{AF653668-95CA-4649-A06C-1D2D25DD1252}" srcOrd="3" destOrd="0" presId="urn:microsoft.com/office/officeart/2018/2/layout/IconVerticalSolidList"/>
    <dgm:cxn modelId="{4AF381CD-1C97-4735-B86A-569096423612}" type="presParOf" srcId="{D11D7A2D-14B3-4E15-A5EB-16B47110A493}" destId="{E916F28E-A1A9-41FD-B5DE-B366E31E2A3E}" srcOrd="1" destOrd="0" presId="urn:microsoft.com/office/officeart/2018/2/layout/IconVerticalSolidList"/>
    <dgm:cxn modelId="{FC87417E-4EFB-4C95-B370-E6C36F203EF1}" type="presParOf" srcId="{D11D7A2D-14B3-4E15-A5EB-16B47110A493}" destId="{64BCB9CA-D3A8-48CF-9210-C0C26A93111A}" srcOrd="2" destOrd="0" presId="urn:microsoft.com/office/officeart/2018/2/layout/IconVerticalSolidList"/>
    <dgm:cxn modelId="{B85DEF17-EE23-422C-9243-26B42FEE3752}" type="presParOf" srcId="{64BCB9CA-D3A8-48CF-9210-C0C26A93111A}" destId="{5B03D328-A998-4797-AFC0-480871BDD6C4}" srcOrd="0" destOrd="0" presId="urn:microsoft.com/office/officeart/2018/2/layout/IconVerticalSolidList"/>
    <dgm:cxn modelId="{68F7FF1F-0EFD-4EC3-B955-3FBBC056EFC0}" type="presParOf" srcId="{64BCB9CA-D3A8-48CF-9210-C0C26A93111A}" destId="{0FE21478-7176-4FAB-88CC-0B2D21055F10}" srcOrd="1" destOrd="0" presId="urn:microsoft.com/office/officeart/2018/2/layout/IconVerticalSolidList"/>
    <dgm:cxn modelId="{6756BFD9-A9EF-4FAE-9DA9-CF95243CBF60}" type="presParOf" srcId="{64BCB9CA-D3A8-48CF-9210-C0C26A93111A}" destId="{9520F210-8463-4B88-B700-298BD1DD2EE3}" srcOrd="2" destOrd="0" presId="urn:microsoft.com/office/officeart/2018/2/layout/IconVerticalSolidList"/>
    <dgm:cxn modelId="{B8DFEE8D-E4C1-4D45-88C2-28757202D45F}" type="presParOf" srcId="{64BCB9CA-D3A8-48CF-9210-C0C26A93111A}" destId="{D04C2318-449A-4648-A851-C33BEE58B031}" srcOrd="3" destOrd="0" presId="urn:microsoft.com/office/officeart/2018/2/layout/IconVerticalSolidList"/>
    <dgm:cxn modelId="{AF13E570-D3B3-46C2-AB91-359C03B98574}" type="presParOf" srcId="{D11D7A2D-14B3-4E15-A5EB-16B47110A493}" destId="{BC6F5F99-FE08-4BD0-A9DD-0443C9B307F6}" srcOrd="3" destOrd="0" presId="urn:microsoft.com/office/officeart/2018/2/layout/IconVerticalSolidList"/>
    <dgm:cxn modelId="{302B0A91-05EF-4123-93AB-DCA7A84925A7}" type="presParOf" srcId="{D11D7A2D-14B3-4E15-A5EB-16B47110A493}" destId="{023BADCA-7F24-4A00-BE0D-BCD0A9D01B01}" srcOrd="4" destOrd="0" presId="urn:microsoft.com/office/officeart/2018/2/layout/IconVerticalSolidList"/>
    <dgm:cxn modelId="{AAEA50FE-AA04-442F-B166-E8A443B933FA}" type="presParOf" srcId="{023BADCA-7F24-4A00-BE0D-BCD0A9D01B01}" destId="{9A79A205-0B82-439B-9E1D-2F53B33732FA}" srcOrd="0" destOrd="0" presId="urn:microsoft.com/office/officeart/2018/2/layout/IconVerticalSolidList"/>
    <dgm:cxn modelId="{F3393846-3DD9-4B7F-82C6-EDCE867E5EA1}" type="presParOf" srcId="{023BADCA-7F24-4A00-BE0D-BCD0A9D01B01}" destId="{AFE4E7E6-48FE-4C1D-BCC9-2E2963F14736}" srcOrd="1" destOrd="0" presId="urn:microsoft.com/office/officeart/2018/2/layout/IconVerticalSolidList"/>
    <dgm:cxn modelId="{FC90CAAB-958A-494E-A399-66FC74491A65}" type="presParOf" srcId="{023BADCA-7F24-4A00-BE0D-BCD0A9D01B01}" destId="{80B8193A-C4EE-473D-9B70-054D5B317FE5}" srcOrd="2" destOrd="0" presId="urn:microsoft.com/office/officeart/2018/2/layout/IconVerticalSolidList"/>
    <dgm:cxn modelId="{03D2B46D-B3A9-4E27-948C-39D299D27377}" type="presParOf" srcId="{023BADCA-7F24-4A00-BE0D-BCD0A9D01B01}" destId="{B49BBF59-8A28-4FD3-A887-A5BDF0C0CAC6}" srcOrd="3" destOrd="0" presId="urn:microsoft.com/office/officeart/2018/2/layout/IconVerticalSolidList"/>
    <dgm:cxn modelId="{F887D5A4-867C-4B06-AC23-E73FB5B8790C}" type="presParOf" srcId="{D11D7A2D-14B3-4E15-A5EB-16B47110A493}" destId="{7639E6C5-4014-48A8-9296-7D7063CB64FB}" srcOrd="5" destOrd="0" presId="urn:microsoft.com/office/officeart/2018/2/layout/IconVerticalSolidList"/>
    <dgm:cxn modelId="{46C17F71-1898-4FD2-8B75-D242883D09C1}" type="presParOf" srcId="{D11D7A2D-14B3-4E15-A5EB-16B47110A493}" destId="{E5D8EA2E-AC36-494C-83FE-207E6AC2D2EE}" srcOrd="6" destOrd="0" presId="urn:microsoft.com/office/officeart/2018/2/layout/IconVerticalSolidList"/>
    <dgm:cxn modelId="{47AB3051-0A75-454C-AAE5-3A1443B3910F}" type="presParOf" srcId="{E5D8EA2E-AC36-494C-83FE-207E6AC2D2EE}" destId="{3944B6FA-0E3C-47B6-85F7-DBDB512141D3}" srcOrd="0" destOrd="0" presId="urn:microsoft.com/office/officeart/2018/2/layout/IconVerticalSolidList"/>
    <dgm:cxn modelId="{6AA49E6B-8AB6-4537-8CF3-A55F6B056027}" type="presParOf" srcId="{E5D8EA2E-AC36-494C-83FE-207E6AC2D2EE}" destId="{3EEE0DE3-D548-4506-9A27-C9F4841C5ECD}" srcOrd="1" destOrd="0" presId="urn:microsoft.com/office/officeart/2018/2/layout/IconVerticalSolidList"/>
    <dgm:cxn modelId="{C28A4681-990E-48A0-B9CA-A8ECEF405C20}" type="presParOf" srcId="{E5D8EA2E-AC36-494C-83FE-207E6AC2D2EE}" destId="{1DA9262A-381D-4546-A8AB-C16ADBAE04DE}" srcOrd="2" destOrd="0" presId="urn:microsoft.com/office/officeart/2018/2/layout/IconVerticalSolidList"/>
    <dgm:cxn modelId="{42E0A59E-0A1D-4C72-A80F-7B567C9F7E23}" type="presParOf" srcId="{E5D8EA2E-AC36-494C-83FE-207E6AC2D2EE}" destId="{13586718-8E5C-4056-BEE1-41E26166D437}" srcOrd="3" destOrd="0" presId="urn:microsoft.com/office/officeart/2018/2/layout/IconVerticalSolidList"/>
    <dgm:cxn modelId="{C1229845-FA4D-456A-9FDC-0F565F173D70}" type="presParOf" srcId="{D11D7A2D-14B3-4E15-A5EB-16B47110A493}" destId="{CB9DFEAB-800C-4982-843F-39A4347CA26D}" srcOrd="7" destOrd="0" presId="urn:microsoft.com/office/officeart/2018/2/layout/IconVerticalSolidList"/>
    <dgm:cxn modelId="{DF2BE7BB-7408-4283-BC04-D8D95EF1047A}" type="presParOf" srcId="{D11D7A2D-14B3-4E15-A5EB-16B47110A493}" destId="{5B4ABF49-9C36-497A-94F0-B9C5433A5596}" srcOrd="8" destOrd="0" presId="urn:microsoft.com/office/officeart/2018/2/layout/IconVerticalSolidList"/>
    <dgm:cxn modelId="{3CA82825-3C59-4098-B234-AB1AF5C4C15F}" type="presParOf" srcId="{5B4ABF49-9C36-497A-94F0-B9C5433A5596}" destId="{C2ECF2E0-D699-4945-ABC9-4948E2EFB88E}" srcOrd="0" destOrd="0" presId="urn:microsoft.com/office/officeart/2018/2/layout/IconVerticalSolidList"/>
    <dgm:cxn modelId="{40DD82C5-0FA2-4C06-835E-EBB61408F9ED}" type="presParOf" srcId="{5B4ABF49-9C36-497A-94F0-B9C5433A5596}" destId="{E1F92ADF-0DBA-4FBB-BF43-16160CD132DE}" srcOrd="1" destOrd="0" presId="urn:microsoft.com/office/officeart/2018/2/layout/IconVerticalSolidList"/>
    <dgm:cxn modelId="{290E5307-5BA9-4D21-B9D8-C99EA41A0D48}" type="presParOf" srcId="{5B4ABF49-9C36-497A-94F0-B9C5433A5596}" destId="{81E1A3B8-85EC-4924-90A9-031D10E1400A}" srcOrd="2" destOrd="0" presId="urn:microsoft.com/office/officeart/2018/2/layout/IconVerticalSolidList"/>
    <dgm:cxn modelId="{474E9214-F2DD-474A-90B0-60376D20A6F3}" type="presParOf" srcId="{5B4ABF49-9C36-497A-94F0-B9C5433A5596}" destId="{4A9232DB-DF4E-47B0-96B0-8631CBEB2DD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593A18-79B4-403B-A89C-1C2D54ECF2E4}">
      <dsp:nvSpPr>
        <dsp:cNvPr id="0" name=""/>
        <dsp:cNvSpPr/>
      </dsp:nvSpPr>
      <dsp:spPr>
        <a:xfrm>
          <a:off x="1195258" y="625967"/>
          <a:ext cx="1297256" cy="129725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ABD023-8398-4CD3-8347-9F9E67C53861}">
      <dsp:nvSpPr>
        <dsp:cNvPr id="0" name=""/>
        <dsp:cNvSpPr/>
      </dsp:nvSpPr>
      <dsp:spPr>
        <a:xfrm>
          <a:off x="402490" y="2374574"/>
          <a:ext cx="2882791" cy="126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 dirty="0"/>
            <a:t>Create an environment to monitor plant growth and easily transport it </a:t>
          </a:r>
          <a:endParaRPr lang="en-US" sz="2400" kern="1200" dirty="0"/>
        </a:p>
      </dsp:txBody>
      <dsp:txXfrm>
        <a:off x="402490" y="2374574"/>
        <a:ext cx="2882791" cy="1260000"/>
      </dsp:txXfrm>
    </dsp:sp>
    <dsp:sp modelId="{1840B0B1-666A-4F17-B517-9DEB774BE203}">
      <dsp:nvSpPr>
        <dsp:cNvPr id="0" name=""/>
        <dsp:cNvSpPr/>
      </dsp:nvSpPr>
      <dsp:spPr>
        <a:xfrm>
          <a:off x="4582538" y="625967"/>
          <a:ext cx="1297256" cy="129725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0247C2-2B2B-4B21-A2BF-7C990AB9EACC}">
      <dsp:nvSpPr>
        <dsp:cNvPr id="0" name=""/>
        <dsp:cNvSpPr/>
      </dsp:nvSpPr>
      <dsp:spPr>
        <a:xfrm>
          <a:off x="3789771" y="2374574"/>
          <a:ext cx="2882791" cy="126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 dirty="0"/>
            <a:t>Provide researchers controlled environments to study plant life </a:t>
          </a:r>
          <a:endParaRPr lang="en-US" sz="2400" kern="1200" dirty="0"/>
        </a:p>
      </dsp:txBody>
      <dsp:txXfrm>
        <a:off x="3789771" y="2374574"/>
        <a:ext cx="2882791" cy="1260000"/>
      </dsp:txXfrm>
    </dsp:sp>
    <dsp:sp modelId="{CD6BE3EF-35BC-4346-98C6-94BE4E8BFF3F}">
      <dsp:nvSpPr>
        <dsp:cNvPr id="0" name=""/>
        <dsp:cNvSpPr/>
      </dsp:nvSpPr>
      <dsp:spPr>
        <a:xfrm>
          <a:off x="7969819" y="625967"/>
          <a:ext cx="1297256" cy="129725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C38062-69FF-461F-8F7F-68F557FDEFBC}">
      <dsp:nvSpPr>
        <dsp:cNvPr id="0" name=""/>
        <dsp:cNvSpPr/>
      </dsp:nvSpPr>
      <dsp:spPr>
        <a:xfrm>
          <a:off x="7177051" y="2374574"/>
          <a:ext cx="2882791" cy="126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 dirty="0"/>
            <a:t>Ability to move the environment without stress to the plant</a:t>
          </a:r>
          <a:endParaRPr lang="en-US" sz="2400" kern="1200" dirty="0"/>
        </a:p>
      </dsp:txBody>
      <dsp:txXfrm>
        <a:off x="7177051" y="2374574"/>
        <a:ext cx="2882791" cy="126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D40B42-19FF-40A8-9BCA-18F44B227C9D}">
      <dsp:nvSpPr>
        <dsp:cNvPr id="0" name=""/>
        <dsp:cNvSpPr/>
      </dsp:nvSpPr>
      <dsp:spPr>
        <a:xfrm>
          <a:off x="0" y="589770"/>
          <a:ext cx="6506304" cy="22963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4961" tIns="562356" rIns="504961" bIns="192024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/>
            <a:t>Provide monitoring for plant growth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/>
            <a:t>Make the environment portable 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/>
            <a:t>Switch between battery and AC power </a:t>
          </a:r>
        </a:p>
      </dsp:txBody>
      <dsp:txXfrm>
        <a:off x="0" y="589770"/>
        <a:ext cx="6506304" cy="2296350"/>
      </dsp:txXfrm>
    </dsp:sp>
    <dsp:sp modelId="{E3799FED-2DAC-424B-A4FF-77459064FDB0}">
      <dsp:nvSpPr>
        <dsp:cNvPr id="0" name=""/>
        <dsp:cNvSpPr/>
      </dsp:nvSpPr>
      <dsp:spPr>
        <a:xfrm>
          <a:off x="325315" y="191250"/>
          <a:ext cx="4554412" cy="7970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146" tIns="0" rIns="172146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Primary Goals </a:t>
          </a:r>
        </a:p>
      </dsp:txBody>
      <dsp:txXfrm>
        <a:off x="364223" y="230158"/>
        <a:ext cx="4476596" cy="719224"/>
      </dsp:txXfrm>
    </dsp:sp>
    <dsp:sp modelId="{367CE5BB-9F15-4030-8B89-9F4E85684799}">
      <dsp:nvSpPr>
        <dsp:cNvPr id="0" name=""/>
        <dsp:cNvSpPr/>
      </dsp:nvSpPr>
      <dsp:spPr>
        <a:xfrm>
          <a:off x="0" y="3430440"/>
          <a:ext cx="6506304" cy="1956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2">
              <a:hueOff val="-165654"/>
              <a:satOff val="-54335"/>
              <a:lumOff val="-1980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4961" tIns="562356" rIns="504961" bIns="192024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/>
            <a:t>Low power consumption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/>
            <a:t>Exchangeable batteries 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/>
            <a:t>Low cost assembly </a:t>
          </a:r>
        </a:p>
      </dsp:txBody>
      <dsp:txXfrm>
        <a:off x="0" y="3430440"/>
        <a:ext cx="6506304" cy="1956150"/>
      </dsp:txXfrm>
    </dsp:sp>
    <dsp:sp modelId="{F817BE3E-6797-41C0-8B07-137C8A6EBDEA}">
      <dsp:nvSpPr>
        <dsp:cNvPr id="0" name=""/>
        <dsp:cNvSpPr/>
      </dsp:nvSpPr>
      <dsp:spPr>
        <a:xfrm>
          <a:off x="325315" y="3031920"/>
          <a:ext cx="4554412" cy="797040"/>
        </a:xfrm>
        <a:prstGeom prst="roundRect">
          <a:avLst/>
        </a:prstGeom>
        <a:solidFill>
          <a:schemeClr val="accent2">
            <a:hueOff val="-165654"/>
            <a:satOff val="-54335"/>
            <a:lumOff val="-19803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146" tIns="0" rIns="172146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Secondary Goals </a:t>
          </a:r>
        </a:p>
      </dsp:txBody>
      <dsp:txXfrm>
        <a:off x="364223" y="3070828"/>
        <a:ext cx="4476596" cy="7192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AA2C38-FAE7-40CF-BCE4-CF6921C3A857}">
      <dsp:nvSpPr>
        <dsp:cNvPr id="0" name=""/>
        <dsp:cNvSpPr/>
      </dsp:nvSpPr>
      <dsp:spPr>
        <a:xfrm>
          <a:off x="0" y="16920"/>
          <a:ext cx="6506304" cy="1310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baseline="0"/>
            <a:t>Need a CPU with ability to drive the sensors and communication</a:t>
          </a:r>
          <a:endParaRPr lang="en-US" sz="3500" kern="1200"/>
        </a:p>
      </dsp:txBody>
      <dsp:txXfrm>
        <a:off x="63968" y="80888"/>
        <a:ext cx="6378368" cy="1182464"/>
      </dsp:txXfrm>
    </dsp:sp>
    <dsp:sp modelId="{9B94B723-04BC-400B-9968-E327A98273E6}">
      <dsp:nvSpPr>
        <dsp:cNvPr id="0" name=""/>
        <dsp:cNvSpPr/>
      </dsp:nvSpPr>
      <dsp:spPr>
        <a:xfrm>
          <a:off x="0" y="1428120"/>
          <a:ext cx="6506304" cy="1310400"/>
        </a:xfrm>
        <a:prstGeom prst="roundRect">
          <a:avLst/>
        </a:prstGeom>
        <a:solidFill>
          <a:schemeClr val="accent2">
            <a:hueOff val="-55218"/>
            <a:satOff val="-18112"/>
            <a:lumOff val="-6601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baseline="0" dirty="0"/>
            <a:t>Still want to keep power consumption low </a:t>
          </a:r>
          <a:endParaRPr lang="en-US" sz="3500" kern="1200" dirty="0"/>
        </a:p>
      </dsp:txBody>
      <dsp:txXfrm>
        <a:off x="63968" y="1492088"/>
        <a:ext cx="6378368" cy="1182464"/>
      </dsp:txXfrm>
    </dsp:sp>
    <dsp:sp modelId="{12DE0F0C-F9E4-400A-B3E7-82ADE2613FA9}">
      <dsp:nvSpPr>
        <dsp:cNvPr id="0" name=""/>
        <dsp:cNvSpPr/>
      </dsp:nvSpPr>
      <dsp:spPr>
        <a:xfrm>
          <a:off x="0" y="2839320"/>
          <a:ext cx="6506304" cy="1310400"/>
        </a:xfrm>
        <a:prstGeom prst="roundRect">
          <a:avLst/>
        </a:prstGeom>
        <a:solidFill>
          <a:schemeClr val="accent2">
            <a:hueOff val="-110436"/>
            <a:satOff val="-36223"/>
            <a:lumOff val="-13202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baseline="0"/>
            <a:t>Desire for ease of integration of all parts</a:t>
          </a:r>
          <a:endParaRPr lang="en-US" sz="3500" kern="1200"/>
        </a:p>
      </dsp:txBody>
      <dsp:txXfrm>
        <a:off x="63968" y="2903288"/>
        <a:ext cx="6378368" cy="1182464"/>
      </dsp:txXfrm>
    </dsp:sp>
    <dsp:sp modelId="{7A13E237-2EC0-4C67-A03F-6E7F3E38A683}">
      <dsp:nvSpPr>
        <dsp:cNvPr id="0" name=""/>
        <dsp:cNvSpPr/>
      </dsp:nvSpPr>
      <dsp:spPr>
        <a:xfrm>
          <a:off x="0" y="4250520"/>
          <a:ext cx="6506304" cy="1310400"/>
        </a:xfrm>
        <a:prstGeom prst="roundRect">
          <a:avLst/>
        </a:prstGeom>
        <a:solidFill>
          <a:schemeClr val="accent2">
            <a:hueOff val="-165654"/>
            <a:satOff val="-54335"/>
            <a:lumOff val="-19803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baseline="0"/>
            <a:t>Potential to expand the scope of sensors used </a:t>
          </a:r>
          <a:endParaRPr lang="en-US" sz="3500" kern="1200"/>
        </a:p>
      </dsp:txBody>
      <dsp:txXfrm>
        <a:off x="63968" y="4314488"/>
        <a:ext cx="6378368" cy="11824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CF57D1-14B4-4FDE-9F85-7C9C7FA0E97C}">
      <dsp:nvSpPr>
        <dsp:cNvPr id="0" name=""/>
        <dsp:cNvSpPr/>
      </dsp:nvSpPr>
      <dsp:spPr>
        <a:xfrm>
          <a:off x="0" y="4200"/>
          <a:ext cx="9946056" cy="4563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FF0000"/>
              </a:solidFill>
            </a:rPr>
            <a:t>Choice - </a:t>
          </a:r>
          <a:r>
            <a:rPr lang="en-US" sz="2000" b="1" kern="1200" dirty="0">
              <a:solidFill>
                <a:srgbClr val="FF0000"/>
              </a:solidFill>
            </a:rPr>
            <a:t>Atmega 2560</a:t>
          </a:r>
          <a:endParaRPr lang="en-US" sz="2000" kern="1200" dirty="0">
            <a:solidFill>
              <a:srgbClr val="FF0000"/>
            </a:solidFill>
          </a:endParaRPr>
        </a:p>
      </dsp:txBody>
      <dsp:txXfrm>
        <a:off x="22275" y="26475"/>
        <a:ext cx="9901506" cy="411750"/>
      </dsp:txXfrm>
    </dsp:sp>
    <dsp:sp modelId="{1400008C-3742-4F5D-A927-676A38A22893}">
      <dsp:nvSpPr>
        <dsp:cNvPr id="0" name=""/>
        <dsp:cNvSpPr/>
      </dsp:nvSpPr>
      <dsp:spPr>
        <a:xfrm>
          <a:off x="0" y="460500"/>
          <a:ext cx="9946056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5787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1" kern="1200" dirty="0"/>
            <a:t>Reasons:</a:t>
          </a:r>
          <a:endParaRPr lang="en-US" sz="1600" kern="1200" dirty="0"/>
        </a:p>
      </dsp:txBody>
      <dsp:txXfrm>
        <a:off x="0" y="460500"/>
        <a:ext cx="9946056" cy="331200"/>
      </dsp:txXfrm>
    </dsp:sp>
    <dsp:sp modelId="{8B7AE41B-13E3-40CA-AE4C-9EB468257545}">
      <dsp:nvSpPr>
        <dsp:cNvPr id="0" name=""/>
        <dsp:cNvSpPr/>
      </dsp:nvSpPr>
      <dsp:spPr>
        <a:xfrm>
          <a:off x="0" y="791700"/>
          <a:ext cx="9946056" cy="456300"/>
        </a:xfrm>
        <a:prstGeom prst="roundRect">
          <a:avLst/>
        </a:prstGeom>
        <a:solidFill>
          <a:schemeClr val="accent5">
            <a:hueOff val="1766471"/>
            <a:satOff val="5752"/>
            <a:lumOff val="200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Ease of flashing code into the MCU </a:t>
          </a:r>
        </a:p>
      </dsp:txBody>
      <dsp:txXfrm>
        <a:off x="22275" y="813975"/>
        <a:ext cx="9901506" cy="411750"/>
      </dsp:txXfrm>
    </dsp:sp>
    <dsp:sp modelId="{5DF8D9CD-BA0C-4F28-916A-7DD7FAF0C1BC}">
      <dsp:nvSpPr>
        <dsp:cNvPr id="0" name=""/>
        <dsp:cNvSpPr/>
      </dsp:nvSpPr>
      <dsp:spPr>
        <a:xfrm>
          <a:off x="0" y="1305600"/>
          <a:ext cx="9946056" cy="456300"/>
        </a:xfrm>
        <a:prstGeom prst="roundRect">
          <a:avLst/>
        </a:prstGeom>
        <a:solidFill>
          <a:schemeClr val="accent5">
            <a:hueOff val="3532943"/>
            <a:satOff val="11503"/>
            <a:lumOff val="400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Better integration into our PCB due to documentation </a:t>
          </a:r>
        </a:p>
      </dsp:txBody>
      <dsp:txXfrm>
        <a:off x="22275" y="1327875"/>
        <a:ext cx="9901506" cy="411750"/>
      </dsp:txXfrm>
    </dsp:sp>
    <dsp:sp modelId="{E6D355EB-8053-4C14-A783-B9DAA65242A9}">
      <dsp:nvSpPr>
        <dsp:cNvPr id="0" name=""/>
        <dsp:cNvSpPr/>
      </dsp:nvSpPr>
      <dsp:spPr>
        <a:xfrm>
          <a:off x="0" y="1761900"/>
          <a:ext cx="9946056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5787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b="1" kern="1200"/>
            <a:t>Tradeoffs:</a:t>
          </a:r>
          <a:endParaRPr lang="en-US" sz="1600" kern="1200"/>
        </a:p>
      </dsp:txBody>
      <dsp:txXfrm>
        <a:off x="0" y="1761900"/>
        <a:ext cx="9946056" cy="331200"/>
      </dsp:txXfrm>
    </dsp:sp>
    <dsp:sp modelId="{0FD22417-0104-42F3-9B9F-F81C0B18F471}">
      <dsp:nvSpPr>
        <dsp:cNvPr id="0" name=""/>
        <dsp:cNvSpPr/>
      </dsp:nvSpPr>
      <dsp:spPr>
        <a:xfrm>
          <a:off x="0" y="2093100"/>
          <a:ext cx="9946056" cy="456300"/>
        </a:xfrm>
        <a:prstGeom prst="roundRect">
          <a:avLst/>
        </a:prstGeom>
        <a:solidFill>
          <a:schemeClr val="accent5">
            <a:hueOff val="5299414"/>
            <a:satOff val="17255"/>
            <a:lumOff val="600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Loss of some internal modules </a:t>
          </a:r>
        </a:p>
      </dsp:txBody>
      <dsp:txXfrm>
        <a:off x="22275" y="2115375"/>
        <a:ext cx="9901506" cy="411750"/>
      </dsp:txXfrm>
    </dsp:sp>
    <dsp:sp modelId="{6A91F5BE-4652-4CB0-820C-2A3B9910D8F9}">
      <dsp:nvSpPr>
        <dsp:cNvPr id="0" name=""/>
        <dsp:cNvSpPr/>
      </dsp:nvSpPr>
      <dsp:spPr>
        <a:xfrm>
          <a:off x="0" y="2607000"/>
          <a:ext cx="9946056" cy="456300"/>
        </a:xfrm>
        <a:prstGeom prst="roundRect">
          <a:avLst/>
        </a:prstGeom>
        <a:solidFill>
          <a:schemeClr val="accent5">
            <a:hueOff val="7065886"/>
            <a:satOff val="23006"/>
            <a:lumOff val="800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More limited CPU and memory resources </a:t>
          </a:r>
        </a:p>
      </dsp:txBody>
      <dsp:txXfrm>
        <a:off x="22275" y="2629275"/>
        <a:ext cx="9901506" cy="411750"/>
      </dsp:txXfrm>
    </dsp:sp>
    <dsp:sp modelId="{290F2531-E944-4A41-A809-FBDDFBA18F0A}">
      <dsp:nvSpPr>
        <dsp:cNvPr id="0" name=""/>
        <dsp:cNvSpPr/>
      </dsp:nvSpPr>
      <dsp:spPr>
        <a:xfrm>
          <a:off x="0" y="3120900"/>
          <a:ext cx="9946056" cy="456300"/>
        </a:xfrm>
        <a:prstGeom prst="roundRect">
          <a:avLst/>
        </a:prstGeom>
        <a:solidFill>
          <a:schemeClr val="accent5">
            <a:hueOff val="8832357"/>
            <a:satOff val="28758"/>
            <a:lumOff val="1000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Limited file handling </a:t>
          </a:r>
        </a:p>
      </dsp:txBody>
      <dsp:txXfrm>
        <a:off x="22275" y="3143175"/>
        <a:ext cx="9901506" cy="4117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4126BF-3852-4A57-9A53-33E3E3ADD448}">
      <dsp:nvSpPr>
        <dsp:cNvPr id="0" name=""/>
        <dsp:cNvSpPr/>
      </dsp:nvSpPr>
      <dsp:spPr>
        <a:xfrm>
          <a:off x="-110128" y="8841"/>
          <a:ext cx="6506304" cy="158861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A01891-5BC8-4C26-A170-8351A4235AEB}">
      <dsp:nvSpPr>
        <dsp:cNvPr id="0" name=""/>
        <dsp:cNvSpPr/>
      </dsp:nvSpPr>
      <dsp:spPr>
        <a:xfrm>
          <a:off x="370428" y="366280"/>
          <a:ext cx="873738" cy="8737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325E3E-5D61-4B78-AB60-219CAB7EB067}">
      <dsp:nvSpPr>
        <dsp:cNvPr id="0" name=""/>
        <dsp:cNvSpPr/>
      </dsp:nvSpPr>
      <dsp:spPr>
        <a:xfrm>
          <a:off x="1724723" y="8841"/>
          <a:ext cx="2927836" cy="1588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129" tIns="168129" rIns="168129" bIns="16812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baseline="0" dirty="0"/>
            <a:t>Soil Moisture</a:t>
          </a:r>
          <a:endParaRPr lang="en-US" sz="2500" kern="1200" dirty="0"/>
        </a:p>
      </dsp:txBody>
      <dsp:txXfrm>
        <a:off x="1724723" y="8841"/>
        <a:ext cx="2927836" cy="1588616"/>
      </dsp:txXfrm>
    </dsp:sp>
    <dsp:sp modelId="{9F479F36-C37E-4C12-9C22-0C453ADBD695}">
      <dsp:nvSpPr>
        <dsp:cNvPr id="0" name=""/>
        <dsp:cNvSpPr/>
      </dsp:nvSpPr>
      <dsp:spPr>
        <a:xfrm>
          <a:off x="4428714" y="8841"/>
          <a:ext cx="2187717" cy="1588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129" tIns="168129" rIns="168129" bIns="168129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i="0" kern="1200" baseline="0" dirty="0"/>
            <a:t>Dry soil can cause malnutrition  </a:t>
          </a:r>
          <a:endParaRPr lang="en-US" sz="2000" kern="1200" dirty="0"/>
        </a:p>
      </dsp:txBody>
      <dsp:txXfrm>
        <a:off x="4428714" y="8841"/>
        <a:ext cx="2187717" cy="1588616"/>
      </dsp:txXfrm>
    </dsp:sp>
    <dsp:sp modelId="{E6313090-FF64-49B3-A428-02780C227AA4}">
      <dsp:nvSpPr>
        <dsp:cNvPr id="0" name=""/>
        <dsp:cNvSpPr/>
      </dsp:nvSpPr>
      <dsp:spPr>
        <a:xfrm>
          <a:off x="-110128" y="1994611"/>
          <a:ext cx="6506304" cy="158861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8B1031-60F0-430B-9146-25DB065E91A4}">
      <dsp:nvSpPr>
        <dsp:cNvPr id="0" name=""/>
        <dsp:cNvSpPr/>
      </dsp:nvSpPr>
      <dsp:spPr>
        <a:xfrm>
          <a:off x="370428" y="2352050"/>
          <a:ext cx="873738" cy="87373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4EE7AC-CA61-4284-BADD-9C82793DFA77}">
      <dsp:nvSpPr>
        <dsp:cNvPr id="0" name=""/>
        <dsp:cNvSpPr/>
      </dsp:nvSpPr>
      <dsp:spPr>
        <a:xfrm>
          <a:off x="1724723" y="1994611"/>
          <a:ext cx="2927836" cy="1588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129" tIns="168129" rIns="168129" bIns="16812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baseline="0"/>
            <a:t>Light</a:t>
          </a:r>
          <a:endParaRPr lang="en-US" sz="2500" kern="1200"/>
        </a:p>
      </dsp:txBody>
      <dsp:txXfrm>
        <a:off x="1724723" y="1994611"/>
        <a:ext cx="2927836" cy="1588616"/>
      </dsp:txXfrm>
    </dsp:sp>
    <dsp:sp modelId="{053A4A7B-7269-4839-A37F-8187E7590462}">
      <dsp:nvSpPr>
        <dsp:cNvPr id="0" name=""/>
        <dsp:cNvSpPr/>
      </dsp:nvSpPr>
      <dsp:spPr>
        <a:xfrm>
          <a:off x="4473006" y="1994611"/>
          <a:ext cx="2099133" cy="1588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129" tIns="168129" rIns="168129" bIns="168129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i="0" kern="1200" baseline="0" dirty="0"/>
            <a:t>Light is critical to all plant life </a:t>
          </a:r>
          <a:endParaRPr lang="en-US" sz="2000" kern="1200" dirty="0"/>
        </a:p>
      </dsp:txBody>
      <dsp:txXfrm>
        <a:off x="4473006" y="1994611"/>
        <a:ext cx="2099133" cy="1588616"/>
      </dsp:txXfrm>
    </dsp:sp>
    <dsp:sp modelId="{16820D50-E02C-4C5A-8BDC-928599E88330}">
      <dsp:nvSpPr>
        <dsp:cNvPr id="0" name=""/>
        <dsp:cNvSpPr/>
      </dsp:nvSpPr>
      <dsp:spPr>
        <a:xfrm>
          <a:off x="-110128" y="3980382"/>
          <a:ext cx="6506304" cy="158861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5A1344-5D0F-4021-82C6-83E10C09B8F4}">
      <dsp:nvSpPr>
        <dsp:cNvPr id="0" name=""/>
        <dsp:cNvSpPr/>
      </dsp:nvSpPr>
      <dsp:spPr>
        <a:xfrm>
          <a:off x="370428" y="4337820"/>
          <a:ext cx="873738" cy="87373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EEC960-10A7-4DAB-B3BD-EFA2090F1F36}">
      <dsp:nvSpPr>
        <dsp:cNvPr id="0" name=""/>
        <dsp:cNvSpPr/>
      </dsp:nvSpPr>
      <dsp:spPr>
        <a:xfrm>
          <a:off x="1724723" y="3980382"/>
          <a:ext cx="2927836" cy="1588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129" tIns="168129" rIns="168129" bIns="16812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baseline="0"/>
            <a:t>Temperature and Humidity </a:t>
          </a:r>
          <a:endParaRPr lang="en-US" sz="2500" kern="1200"/>
        </a:p>
      </dsp:txBody>
      <dsp:txXfrm>
        <a:off x="1724723" y="3980382"/>
        <a:ext cx="2927836" cy="1588616"/>
      </dsp:txXfrm>
    </dsp:sp>
    <dsp:sp modelId="{AAD77DAB-37D7-4383-AB32-EA75BE1B2201}">
      <dsp:nvSpPr>
        <dsp:cNvPr id="0" name=""/>
        <dsp:cNvSpPr/>
      </dsp:nvSpPr>
      <dsp:spPr>
        <a:xfrm>
          <a:off x="4469230" y="3980382"/>
          <a:ext cx="2106684" cy="1588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129" tIns="168129" rIns="168129" bIns="168129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i="0" kern="1200" baseline="0" dirty="0"/>
            <a:t>Extreme conditions can be damaging to plant growth </a:t>
          </a:r>
          <a:endParaRPr lang="en-US" sz="2000" kern="1200" dirty="0"/>
        </a:p>
      </dsp:txBody>
      <dsp:txXfrm>
        <a:off x="4469230" y="3980382"/>
        <a:ext cx="2106684" cy="158861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3D5DB-237B-481E-B67A-FAC0A47253BD}">
      <dsp:nvSpPr>
        <dsp:cNvPr id="0" name=""/>
        <dsp:cNvSpPr/>
      </dsp:nvSpPr>
      <dsp:spPr>
        <a:xfrm>
          <a:off x="1015731" y="601381"/>
          <a:ext cx="1266003" cy="126600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37C642-F6D2-47A3-85E2-EEAAF0B98D7A}">
      <dsp:nvSpPr>
        <dsp:cNvPr id="0" name=""/>
        <dsp:cNvSpPr/>
      </dsp:nvSpPr>
      <dsp:spPr>
        <a:xfrm>
          <a:off x="1285535" y="871185"/>
          <a:ext cx="726395" cy="72639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75B172-5218-42B2-83BE-FFF8BE7022D4}">
      <dsp:nvSpPr>
        <dsp:cNvPr id="0" name=""/>
        <dsp:cNvSpPr/>
      </dsp:nvSpPr>
      <dsp:spPr>
        <a:xfrm>
          <a:off x="611025" y="2261713"/>
          <a:ext cx="2075415" cy="15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baseline="0" dirty="0"/>
            <a:t>Identify trends that correlate plant growth with environment readings</a:t>
          </a:r>
          <a:endParaRPr lang="en-US" sz="2000" kern="1200" dirty="0"/>
        </a:p>
      </dsp:txBody>
      <dsp:txXfrm>
        <a:off x="611025" y="2261713"/>
        <a:ext cx="2075415" cy="1575000"/>
      </dsp:txXfrm>
    </dsp:sp>
    <dsp:sp modelId="{93E7D349-2A6D-4086-8E6C-1FECFF4EA127}">
      <dsp:nvSpPr>
        <dsp:cNvPr id="0" name=""/>
        <dsp:cNvSpPr/>
      </dsp:nvSpPr>
      <dsp:spPr>
        <a:xfrm>
          <a:off x="3454345" y="601381"/>
          <a:ext cx="1266003" cy="126600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0F8D85-A789-4768-9204-6CB4DD599D19}">
      <dsp:nvSpPr>
        <dsp:cNvPr id="0" name=""/>
        <dsp:cNvSpPr/>
      </dsp:nvSpPr>
      <dsp:spPr>
        <a:xfrm>
          <a:off x="3724149" y="871185"/>
          <a:ext cx="726395" cy="72639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50EF87-2582-45E4-BB8D-822433171801}">
      <dsp:nvSpPr>
        <dsp:cNvPr id="0" name=""/>
        <dsp:cNvSpPr/>
      </dsp:nvSpPr>
      <dsp:spPr>
        <a:xfrm>
          <a:off x="3049639" y="2261713"/>
          <a:ext cx="2075415" cy="15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baseline="0" dirty="0"/>
            <a:t>Organize our data into graphical representations </a:t>
          </a:r>
          <a:endParaRPr lang="en-US" sz="2000" kern="1200" dirty="0"/>
        </a:p>
      </dsp:txBody>
      <dsp:txXfrm>
        <a:off x="3049639" y="2261713"/>
        <a:ext cx="2075415" cy="1575000"/>
      </dsp:txXfrm>
    </dsp:sp>
    <dsp:sp modelId="{1FA978A5-E6DD-4CA2-AEB6-50383C27C7C3}">
      <dsp:nvSpPr>
        <dsp:cNvPr id="0" name=""/>
        <dsp:cNvSpPr/>
      </dsp:nvSpPr>
      <dsp:spPr>
        <a:xfrm>
          <a:off x="5892958" y="601381"/>
          <a:ext cx="1266003" cy="126600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1D196C-99B6-4D79-80AA-EE191F243E4F}">
      <dsp:nvSpPr>
        <dsp:cNvPr id="0" name=""/>
        <dsp:cNvSpPr/>
      </dsp:nvSpPr>
      <dsp:spPr>
        <a:xfrm>
          <a:off x="6162763" y="871185"/>
          <a:ext cx="726395" cy="72639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49130E-7DA9-434D-9D21-731B0ECE51EE}">
      <dsp:nvSpPr>
        <dsp:cNvPr id="0" name=""/>
        <dsp:cNvSpPr/>
      </dsp:nvSpPr>
      <dsp:spPr>
        <a:xfrm>
          <a:off x="5488252" y="2261713"/>
          <a:ext cx="2075415" cy="15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baseline="0" dirty="0"/>
            <a:t>Ability to identify inconsistencies in the environment </a:t>
          </a:r>
          <a:endParaRPr lang="en-US" sz="2000" kern="1200" dirty="0"/>
        </a:p>
      </dsp:txBody>
      <dsp:txXfrm>
        <a:off x="5488252" y="2261713"/>
        <a:ext cx="2075415" cy="1575000"/>
      </dsp:txXfrm>
    </dsp:sp>
    <dsp:sp modelId="{2A2DC2C0-7A5B-4A76-B453-F6EB1E6423CE}">
      <dsp:nvSpPr>
        <dsp:cNvPr id="0" name=""/>
        <dsp:cNvSpPr/>
      </dsp:nvSpPr>
      <dsp:spPr>
        <a:xfrm>
          <a:off x="8331572" y="601381"/>
          <a:ext cx="1266003" cy="126600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60AECA-3266-4947-8CFA-E112FDE9C5A7}">
      <dsp:nvSpPr>
        <dsp:cNvPr id="0" name=""/>
        <dsp:cNvSpPr/>
      </dsp:nvSpPr>
      <dsp:spPr>
        <a:xfrm>
          <a:off x="8601376" y="871185"/>
          <a:ext cx="726395" cy="72639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E9E0B8-13F4-4630-9C26-B2C8E3629E58}">
      <dsp:nvSpPr>
        <dsp:cNvPr id="0" name=""/>
        <dsp:cNvSpPr/>
      </dsp:nvSpPr>
      <dsp:spPr>
        <a:xfrm>
          <a:off x="7926866" y="2261713"/>
          <a:ext cx="2075415" cy="15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 baseline="0" dirty="0"/>
            <a:t>Prefer interpreted cross platform tools</a:t>
          </a:r>
          <a:endParaRPr lang="en-US" sz="2000" kern="1200" dirty="0"/>
        </a:p>
      </dsp:txBody>
      <dsp:txXfrm>
        <a:off x="7926866" y="2261713"/>
        <a:ext cx="2075415" cy="15750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F579AA-B10B-4919-86E0-28CFE4DCB561}">
      <dsp:nvSpPr>
        <dsp:cNvPr id="0" name=""/>
        <dsp:cNvSpPr/>
      </dsp:nvSpPr>
      <dsp:spPr>
        <a:xfrm>
          <a:off x="0" y="2315"/>
          <a:ext cx="6506304" cy="117330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867552-93A7-4E2D-A8E5-CB38D9E279EE}">
      <dsp:nvSpPr>
        <dsp:cNvPr id="0" name=""/>
        <dsp:cNvSpPr/>
      </dsp:nvSpPr>
      <dsp:spPr>
        <a:xfrm>
          <a:off x="354925" y="266309"/>
          <a:ext cx="645319" cy="64531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6A5EB9-B786-4022-8262-798B174D546E}">
      <dsp:nvSpPr>
        <dsp:cNvPr id="0" name=""/>
        <dsp:cNvSpPr/>
      </dsp:nvSpPr>
      <dsp:spPr>
        <a:xfrm>
          <a:off x="1355170" y="2315"/>
          <a:ext cx="5151133" cy="11733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175" tIns="124175" rIns="124175" bIns="124175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Keep the PCB running under all conditions</a:t>
          </a:r>
        </a:p>
      </dsp:txBody>
      <dsp:txXfrm>
        <a:off x="1355170" y="2315"/>
        <a:ext cx="5151133" cy="1173307"/>
      </dsp:txXfrm>
    </dsp:sp>
    <dsp:sp modelId="{8F808CAE-36C7-4A66-948F-9F44329FB8C3}">
      <dsp:nvSpPr>
        <dsp:cNvPr id="0" name=""/>
        <dsp:cNvSpPr/>
      </dsp:nvSpPr>
      <dsp:spPr>
        <a:xfrm>
          <a:off x="0" y="1468949"/>
          <a:ext cx="6506304" cy="117330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C47D4B-878A-4ABC-95D5-1201584E3C27}">
      <dsp:nvSpPr>
        <dsp:cNvPr id="0" name=""/>
        <dsp:cNvSpPr/>
      </dsp:nvSpPr>
      <dsp:spPr>
        <a:xfrm>
          <a:off x="354925" y="1732943"/>
          <a:ext cx="645319" cy="645319"/>
        </a:xfrm>
        <a:prstGeom prst="rect">
          <a:avLst/>
        </a:prstGeom>
        <a:blipFill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71FE32-7DEC-4F61-ABA5-8106950EECC9}">
      <dsp:nvSpPr>
        <dsp:cNvPr id="0" name=""/>
        <dsp:cNvSpPr/>
      </dsp:nvSpPr>
      <dsp:spPr>
        <a:xfrm>
          <a:off x="1355170" y="1468949"/>
          <a:ext cx="5151133" cy="11733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175" tIns="124175" rIns="124175" bIns="124175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Is powered by an AC to DC adapter</a:t>
          </a:r>
        </a:p>
      </dsp:txBody>
      <dsp:txXfrm>
        <a:off x="1355170" y="1468949"/>
        <a:ext cx="5151133" cy="1173307"/>
      </dsp:txXfrm>
    </dsp:sp>
    <dsp:sp modelId="{D971E5A8-83D6-4B70-916A-E8E0AB9851B3}">
      <dsp:nvSpPr>
        <dsp:cNvPr id="0" name=""/>
        <dsp:cNvSpPr/>
      </dsp:nvSpPr>
      <dsp:spPr>
        <a:xfrm>
          <a:off x="0" y="2935583"/>
          <a:ext cx="6506304" cy="117330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3A8C45-7742-4802-93D2-6722EFA016DB}">
      <dsp:nvSpPr>
        <dsp:cNvPr id="0" name=""/>
        <dsp:cNvSpPr/>
      </dsp:nvSpPr>
      <dsp:spPr>
        <a:xfrm>
          <a:off x="354925" y="3199577"/>
          <a:ext cx="645319" cy="64531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48DE2B-3094-4546-8CC5-C8079067547D}">
      <dsp:nvSpPr>
        <dsp:cNvPr id="0" name=""/>
        <dsp:cNvSpPr/>
      </dsp:nvSpPr>
      <dsp:spPr>
        <a:xfrm>
          <a:off x="1355170" y="2935583"/>
          <a:ext cx="5151133" cy="11733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175" tIns="124175" rIns="124175" bIns="124175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Operational voltage range 5V-12V</a:t>
          </a:r>
        </a:p>
      </dsp:txBody>
      <dsp:txXfrm>
        <a:off x="1355170" y="2935583"/>
        <a:ext cx="5151133" cy="1173307"/>
      </dsp:txXfrm>
    </dsp:sp>
    <dsp:sp modelId="{69615885-8EED-4FA1-91DA-F1FBB60B8655}">
      <dsp:nvSpPr>
        <dsp:cNvPr id="0" name=""/>
        <dsp:cNvSpPr/>
      </dsp:nvSpPr>
      <dsp:spPr>
        <a:xfrm>
          <a:off x="0" y="4402217"/>
          <a:ext cx="6506304" cy="117330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269E17-927C-4BAA-A70B-E5C1CF64EE0C}">
      <dsp:nvSpPr>
        <dsp:cNvPr id="0" name=""/>
        <dsp:cNvSpPr/>
      </dsp:nvSpPr>
      <dsp:spPr>
        <a:xfrm>
          <a:off x="354925" y="4666211"/>
          <a:ext cx="645319" cy="645319"/>
        </a:xfrm>
        <a:prstGeom prst="rect">
          <a:avLst/>
        </a:prstGeom>
        <a:blipFill>
          <a:blip xmlns:r="http://schemas.openxmlformats.org/officeDocument/2006/relationships"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0890C2-335D-4DB1-AF27-2819CD1925C7}">
      <dsp:nvSpPr>
        <dsp:cNvPr id="0" name=""/>
        <dsp:cNvSpPr/>
      </dsp:nvSpPr>
      <dsp:spPr>
        <a:xfrm>
          <a:off x="1355170" y="4402217"/>
          <a:ext cx="5151133" cy="11733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175" tIns="124175" rIns="124175" bIns="124175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Need a method to continue use after disconnecting from AC </a:t>
          </a:r>
        </a:p>
      </dsp:txBody>
      <dsp:txXfrm>
        <a:off x="1355170" y="4402217"/>
        <a:ext cx="5151133" cy="117330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48B5D9-479E-47FB-BAE8-9D91E66BEB62}">
      <dsp:nvSpPr>
        <dsp:cNvPr id="0" name=""/>
        <dsp:cNvSpPr/>
      </dsp:nvSpPr>
      <dsp:spPr>
        <a:xfrm>
          <a:off x="1007032" y="443257"/>
          <a:ext cx="1077890" cy="107789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DDEB57-FCFB-4B86-829C-C69227474CC3}">
      <dsp:nvSpPr>
        <dsp:cNvPr id="0" name=""/>
        <dsp:cNvSpPr/>
      </dsp:nvSpPr>
      <dsp:spPr>
        <a:xfrm>
          <a:off x="6134" y="1647144"/>
          <a:ext cx="3079687" cy="5196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baseline="0" dirty="0"/>
            <a:t>9V battery is the back-up power supply</a:t>
          </a:r>
          <a:endParaRPr lang="en-US" sz="2000" kern="1200" dirty="0"/>
        </a:p>
      </dsp:txBody>
      <dsp:txXfrm>
        <a:off x="6134" y="1647144"/>
        <a:ext cx="3079687" cy="519697"/>
      </dsp:txXfrm>
    </dsp:sp>
    <dsp:sp modelId="{3C73F83F-7621-46A4-9A83-F3750D5698A8}">
      <dsp:nvSpPr>
        <dsp:cNvPr id="0" name=""/>
        <dsp:cNvSpPr/>
      </dsp:nvSpPr>
      <dsp:spPr>
        <a:xfrm>
          <a:off x="6134" y="2225444"/>
          <a:ext cx="3079687" cy="11479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FF41B8-A01D-46DA-A4E9-BA67A5421AC3}">
      <dsp:nvSpPr>
        <dsp:cNvPr id="0" name=""/>
        <dsp:cNvSpPr/>
      </dsp:nvSpPr>
      <dsp:spPr>
        <a:xfrm>
          <a:off x="4625665" y="443257"/>
          <a:ext cx="1077890" cy="107789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E79C0F-A5A8-4796-8B25-04E54E4B85E5}">
      <dsp:nvSpPr>
        <dsp:cNvPr id="0" name=""/>
        <dsp:cNvSpPr/>
      </dsp:nvSpPr>
      <dsp:spPr>
        <a:xfrm>
          <a:off x="3624767" y="1647144"/>
          <a:ext cx="3079687" cy="5196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baseline="0" dirty="0"/>
            <a:t>Allows the circuit to keep running after it is unplugged </a:t>
          </a:r>
          <a:endParaRPr lang="en-US" sz="2000" kern="1200" dirty="0"/>
        </a:p>
      </dsp:txBody>
      <dsp:txXfrm>
        <a:off x="3624767" y="1647144"/>
        <a:ext cx="3079687" cy="519697"/>
      </dsp:txXfrm>
    </dsp:sp>
    <dsp:sp modelId="{143FA73B-8C45-40D3-83D2-498E800DCD89}">
      <dsp:nvSpPr>
        <dsp:cNvPr id="0" name=""/>
        <dsp:cNvSpPr/>
      </dsp:nvSpPr>
      <dsp:spPr>
        <a:xfrm>
          <a:off x="3624767" y="2225444"/>
          <a:ext cx="3079687" cy="11479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5B041D-317E-40A6-9848-8EA188C51A09}">
      <dsp:nvSpPr>
        <dsp:cNvPr id="0" name=""/>
        <dsp:cNvSpPr/>
      </dsp:nvSpPr>
      <dsp:spPr>
        <a:xfrm>
          <a:off x="8244298" y="443257"/>
          <a:ext cx="1077890" cy="107789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8C0D29-4170-4669-9DDE-619016AC43DE}">
      <dsp:nvSpPr>
        <dsp:cNvPr id="0" name=""/>
        <dsp:cNvSpPr/>
      </dsp:nvSpPr>
      <dsp:spPr>
        <a:xfrm>
          <a:off x="7243400" y="1647144"/>
          <a:ext cx="3079687" cy="5196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baseline="0" dirty="0"/>
            <a:t>Battery take-over features: </a:t>
          </a:r>
          <a:endParaRPr lang="en-US" sz="2000" kern="1200" dirty="0"/>
        </a:p>
      </dsp:txBody>
      <dsp:txXfrm>
        <a:off x="7243400" y="1647144"/>
        <a:ext cx="3079687" cy="519697"/>
      </dsp:txXfrm>
    </dsp:sp>
    <dsp:sp modelId="{5D9959BD-4970-4FF3-8AAA-8EBDA1477F54}">
      <dsp:nvSpPr>
        <dsp:cNvPr id="0" name=""/>
        <dsp:cNvSpPr/>
      </dsp:nvSpPr>
      <dsp:spPr>
        <a:xfrm>
          <a:off x="7243400" y="2225444"/>
          <a:ext cx="3079687" cy="11479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baseline="0"/>
            <a:t>Automated switching </a:t>
          </a:r>
          <a:endParaRPr lang="en-US" sz="1700" kern="120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baseline="0" dirty="0"/>
            <a:t>Easy battery replacement</a:t>
          </a:r>
          <a:endParaRPr lang="en-US" sz="1700" kern="1200" dirty="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baseline="0"/>
            <a:t>Portability</a:t>
          </a:r>
          <a:endParaRPr lang="en-US" sz="1700" kern="120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baseline="0"/>
            <a:t>Long running times</a:t>
          </a:r>
          <a:endParaRPr lang="en-US" sz="1700" kern="1200"/>
        </a:p>
      </dsp:txBody>
      <dsp:txXfrm>
        <a:off x="7243400" y="2225444"/>
        <a:ext cx="3079687" cy="114795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C1E6F6-691C-43E9-8E3B-0DC1FAB5F994}">
      <dsp:nvSpPr>
        <dsp:cNvPr id="0" name=""/>
        <dsp:cNvSpPr/>
      </dsp:nvSpPr>
      <dsp:spPr>
        <a:xfrm>
          <a:off x="0" y="4357"/>
          <a:ext cx="6506304" cy="9281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981CCA-79A7-4D4E-8894-7A96A8D73C38}">
      <dsp:nvSpPr>
        <dsp:cNvPr id="0" name=""/>
        <dsp:cNvSpPr/>
      </dsp:nvSpPr>
      <dsp:spPr>
        <a:xfrm>
          <a:off x="280776" y="213199"/>
          <a:ext cx="510503" cy="510503"/>
        </a:xfrm>
        <a:prstGeom prst="rect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653668-95CA-4649-A06C-1D2D25DD1252}">
      <dsp:nvSpPr>
        <dsp:cNvPr id="0" name=""/>
        <dsp:cNvSpPr/>
      </dsp:nvSpPr>
      <dsp:spPr>
        <a:xfrm>
          <a:off x="1072056" y="4357"/>
          <a:ext cx="5434247" cy="9281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33" tIns="98233" rIns="98233" bIns="9823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Switched from printed enclosure to wood</a:t>
          </a:r>
          <a:endParaRPr lang="en-US" sz="1900" kern="1200"/>
        </a:p>
      </dsp:txBody>
      <dsp:txXfrm>
        <a:off x="1072056" y="4357"/>
        <a:ext cx="5434247" cy="928187"/>
      </dsp:txXfrm>
    </dsp:sp>
    <dsp:sp modelId="{5B03D328-A998-4797-AFC0-480871BDD6C4}">
      <dsp:nvSpPr>
        <dsp:cNvPr id="0" name=""/>
        <dsp:cNvSpPr/>
      </dsp:nvSpPr>
      <dsp:spPr>
        <a:xfrm>
          <a:off x="0" y="1164591"/>
          <a:ext cx="6506304" cy="92818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E21478-7176-4FAB-88CC-0B2D21055F10}">
      <dsp:nvSpPr>
        <dsp:cNvPr id="0" name=""/>
        <dsp:cNvSpPr/>
      </dsp:nvSpPr>
      <dsp:spPr>
        <a:xfrm>
          <a:off x="280776" y="1373434"/>
          <a:ext cx="510503" cy="510503"/>
        </a:xfrm>
        <a:prstGeom prst="rect">
          <a:avLst/>
        </a:prstGeom>
        <a:blipFill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4C2318-449A-4648-A851-C33BEE58B031}">
      <dsp:nvSpPr>
        <dsp:cNvPr id="0" name=""/>
        <dsp:cNvSpPr/>
      </dsp:nvSpPr>
      <dsp:spPr>
        <a:xfrm>
          <a:off x="1072056" y="1164591"/>
          <a:ext cx="5434247" cy="9281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33" tIns="98233" rIns="98233" bIns="9823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Change from PIC to ATMega MCU due to documentation limitation </a:t>
          </a:r>
          <a:endParaRPr lang="en-US" sz="1900" kern="1200"/>
        </a:p>
      </dsp:txBody>
      <dsp:txXfrm>
        <a:off x="1072056" y="1164591"/>
        <a:ext cx="5434247" cy="928187"/>
      </dsp:txXfrm>
    </dsp:sp>
    <dsp:sp modelId="{9A79A205-0B82-439B-9E1D-2F53B33732FA}">
      <dsp:nvSpPr>
        <dsp:cNvPr id="0" name=""/>
        <dsp:cNvSpPr/>
      </dsp:nvSpPr>
      <dsp:spPr>
        <a:xfrm>
          <a:off x="0" y="2324826"/>
          <a:ext cx="6506304" cy="9281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E4E7E6-48FE-4C1D-BCC9-2E2963F14736}">
      <dsp:nvSpPr>
        <dsp:cNvPr id="0" name=""/>
        <dsp:cNvSpPr/>
      </dsp:nvSpPr>
      <dsp:spPr>
        <a:xfrm>
          <a:off x="280776" y="2533668"/>
          <a:ext cx="510503" cy="510503"/>
        </a:xfrm>
        <a:prstGeom prst="rect">
          <a:avLst/>
        </a:prstGeom>
        <a:blipFill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9BBF59-8A28-4FD3-A887-A5BDF0C0CAC6}">
      <dsp:nvSpPr>
        <dsp:cNvPr id="0" name=""/>
        <dsp:cNvSpPr/>
      </dsp:nvSpPr>
      <dsp:spPr>
        <a:xfrm>
          <a:off x="1072056" y="2324826"/>
          <a:ext cx="5434247" cy="9281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33" tIns="98233" rIns="98233" bIns="9823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Synchronizing transmission from embedded side to serial side of email notification system</a:t>
          </a:r>
          <a:endParaRPr lang="en-US" sz="1900" kern="1200"/>
        </a:p>
      </dsp:txBody>
      <dsp:txXfrm>
        <a:off x="1072056" y="2324826"/>
        <a:ext cx="5434247" cy="928187"/>
      </dsp:txXfrm>
    </dsp:sp>
    <dsp:sp modelId="{3944B6FA-0E3C-47B6-85F7-DBDB512141D3}">
      <dsp:nvSpPr>
        <dsp:cNvPr id="0" name=""/>
        <dsp:cNvSpPr/>
      </dsp:nvSpPr>
      <dsp:spPr>
        <a:xfrm>
          <a:off x="0" y="3485060"/>
          <a:ext cx="6506304" cy="9281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EE0DE3-D548-4506-9A27-C9F4841C5ECD}">
      <dsp:nvSpPr>
        <dsp:cNvPr id="0" name=""/>
        <dsp:cNvSpPr/>
      </dsp:nvSpPr>
      <dsp:spPr>
        <a:xfrm>
          <a:off x="280776" y="3693902"/>
          <a:ext cx="510503" cy="510503"/>
        </a:xfrm>
        <a:prstGeom prst="rect">
          <a:avLst/>
        </a:prstGeom>
        <a:blipFill>
          <a:blip xmlns:r="http://schemas.openxmlformats.org/officeDocument/2006/relationships"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586718-8E5C-4056-BEE1-41E26166D437}">
      <dsp:nvSpPr>
        <dsp:cNvPr id="0" name=""/>
        <dsp:cNvSpPr/>
      </dsp:nvSpPr>
      <dsp:spPr>
        <a:xfrm>
          <a:off x="1072056" y="3485060"/>
          <a:ext cx="5434247" cy="9281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33" tIns="98233" rIns="98233" bIns="9823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Integration of humidity and temperature readings for accurate timing and integration into system </a:t>
          </a:r>
          <a:endParaRPr lang="en-US" sz="1900" kern="1200"/>
        </a:p>
      </dsp:txBody>
      <dsp:txXfrm>
        <a:off x="1072056" y="3485060"/>
        <a:ext cx="5434247" cy="928187"/>
      </dsp:txXfrm>
    </dsp:sp>
    <dsp:sp modelId="{C2ECF2E0-D699-4945-ABC9-4948E2EFB88E}">
      <dsp:nvSpPr>
        <dsp:cNvPr id="0" name=""/>
        <dsp:cNvSpPr/>
      </dsp:nvSpPr>
      <dsp:spPr>
        <a:xfrm>
          <a:off x="0" y="4645294"/>
          <a:ext cx="6506304" cy="92818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F92ADF-0DBA-4FBB-BF43-16160CD132DE}">
      <dsp:nvSpPr>
        <dsp:cNvPr id="0" name=""/>
        <dsp:cNvSpPr/>
      </dsp:nvSpPr>
      <dsp:spPr>
        <a:xfrm>
          <a:off x="280776" y="4854137"/>
          <a:ext cx="510503" cy="510503"/>
        </a:xfrm>
        <a:prstGeom prst="rect">
          <a:avLst/>
        </a:prstGeom>
        <a:blipFill>
          <a:blip xmlns:r="http://schemas.openxmlformats.org/officeDocument/2006/relationships" r:embed="rId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34925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9232DB-DF4E-47B0-96B0-8631CBEB2DD3}">
      <dsp:nvSpPr>
        <dsp:cNvPr id="0" name=""/>
        <dsp:cNvSpPr/>
      </dsp:nvSpPr>
      <dsp:spPr>
        <a:xfrm>
          <a:off x="1072056" y="4645294"/>
          <a:ext cx="5434247" cy="9281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233" tIns="98233" rIns="98233" bIns="9823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baseline="0"/>
            <a:t>Issues with CAD software systems for later board iterations. </a:t>
          </a:r>
          <a:endParaRPr lang="en-US" sz="1900" kern="1200"/>
        </a:p>
      </dsp:txBody>
      <dsp:txXfrm>
        <a:off x="1072056" y="4645294"/>
        <a:ext cx="5434247" cy="9281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13D34-9FBB-4E59-BDD0-E8B256124131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E56CA-4C85-4BBE-BD54-6679C2A3E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322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 /><Relationship Id="rId1" Type="http://schemas.openxmlformats.org/officeDocument/2006/relationships/notesMaster" Target="../notesMasters/notesMaster1.xml" 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 /><Relationship Id="rId1" Type="http://schemas.openxmlformats.org/officeDocument/2006/relationships/notesMaster" Target="../notesMasters/notesMaster1.xml" 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 /><Relationship Id="rId1" Type="http://schemas.openxmlformats.org/officeDocument/2006/relationships/notesMaster" Target="../notesMasters/notesMaster1.xml" 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 /><Relationship Id="rId1" Type="http://schemas.openxmlformats.org/officeDocument/2006/relationships/notesMaster" Target="../notesMasters/notesMaster1.xml" 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 /><Relationship Id="rId1" Type="http://schemas.openxmlformats.org/officeDocument/2006/relationships/notesMaster" Target="../notesMasters/notesMaster1.xml" 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 /><Relationship Id="rId1" Type="http://schemas.openxmlformats.org/officeDocument/2006/relationships/notesMaster" Target="../notesMasters/notesMaster1.xml" 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 /><Relationship Id="rId1" Type="http://schemas.openxmlformats.org/officeDocument/2006/relationships/notesMaster" Target="../notesMasters/notesMaster1.xml" 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 /><Relationship Id="rId1" Type="http://schemas.openxmlformats.org/officeDocument/2006/relationships/notesMaster" Target="../notesMasters/notesMaster1.xml" 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 /><Relationship Id="rId1" Type="http://schemas.openxmlformats.org/officeDocument/2006/relationships/notesMaster" Target="../notesMasters/notesMaster1.xml" 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 /><Relationship Id="rId1" Type="http://schemas.openxmlformats.org/officeDocument/2006/relationships/notesMaster" Target="../notesMasters/notesMaster1.xml" 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 /><Relationship Id="rId1" Type="http://schemas.openxmlformats.org/officeDocument/2006/relationships/notesMaster" Target="../notesMasters/notesMaster1.xml" 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 /><Relationship Id="rId1" Type="http://schemas.openxmlformats.org/officeDocument/2006/relationships/notesMaster" Target="../notesMasters/notesMaster1.xml" 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 /><Relationship Id="rId1" Type="http://schemas.openxmlformats.org/officeDocument/2006/relationships/notesMaster" Target="../notesMasters/notesMaster1.xml" 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 /><Relationship Id="rId1" Type="http://schemas.openxmlformats.org/officeDocument/2006/relationships/notesMaster" Target="../notesMasters/notesMaster1.xml" 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 /><Relationship Id="rId1" Type="http://schemas.openxmlformats.org/officeDocument/2006/relationships/notesMaster" Target="../notesMasters/notesMaster1.xml" 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 /><Relationship Id="rId1" Type="http://schemas.openxmlformats.org/officeDocument/2006/relationships/notesMaster" Target="../notesMasters/notesMaster1.xml" 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 /><Relationship Id="rId1" Type="http://schemas.openxmlformats.org/officeDocument/2006/relationships/notesMaster" Target="../notesMasters/notesMaster1.xml" 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Alec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031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Alec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565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Alec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6542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Alec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984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Kareem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2709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Kareem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2697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Kareem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1180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Kareem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4256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Kareem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468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Kareem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1334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Kareem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234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Alec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3021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Kareem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782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Syed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66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Syed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0551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Syed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075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Syed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3018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Syed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181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Alec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2131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NEED to update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744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Syed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825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Syed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75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Nick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402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93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Nick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79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EDIT OUT SD CARD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612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Alec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E56CA-4C85-4BBE-BD54-6679C2A3E30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217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AA94A1C-6777-4A91-9EE5-44EC469557E5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AF8BF5E-17EF-486B-ADF2-1D0B18A68DA1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5830219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94A1C-6777-4A91-9EE5-44EC469557E5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F5E-17EF-486B-ADF2-1D0B18A68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61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94A1C-6777-4A91-9EE5-44EC469557E5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F5E-17EF-486B-ADF2-1D0B18A68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280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94A1C-6777-4A91-9EE5-44EC469557E5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F5E-17EF-486B-ADF2-1D0B18A68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576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A94A1C-6777-4A91-9EE5-44EC469557E5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F8BF5E-17EF-486B-ADF2-1D0B18A68D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6032162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94A1C-6777-4A91-9EE5-44EC469557E5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F5E-17EF-486B-ADF2-1D0B18A68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72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94A1C-6777-4A91-9EE5-44EC469557E5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F5E-17EF-486B-ADF2-1D0B18A68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377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94A1C-6777-4A91-9EE5-44EC469557E5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F5E-17EF-486B-ADF2-1D0B18A68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847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94A1C-6777-4A91-9EE5-44EC469557E5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F5E-17EF-486B-ADF2-1D0B18A68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587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A94A1C-6777-4A91-9EE5-44EC469557E5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F8BF5E-17EF-486B-ADF2-1D0B18A68DA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34288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A94A1C-6777-4A91-9EE5-44EC469557E5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F8BF5E-17EF-486B-ADF2-1D0B18A68DA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35693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AA94A1C-6777-4A91-9EE5-44EC469557E5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1AF8BF5E-17EF-486B-ADF2-1D0B18A68DA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42238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8.xml" /><Relationship Id="rId4" Type="http://schemas.openxmlformats.org/officeDocument/2006/relationships/image" Target="../media/image2.jpeg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 /><Relationship Id="rId7" Type="http://schemas.microsoft.com/office/2007/relationships/diagramDrawing" Target="../diagrams/drawing4.xml" /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2.xml" /><Relationship Id="rId6" Type="http://schemas.openxmlformats.org/officeDocument/2006/relationships/diagramColors" Target="../diagrams/colors4.xml" /><Relationship Id="rId5" Type="http://schemas.openxmlformats.org/officeDocument/2006/relationships/diagramQuickStyle" Target="../diagrams/quickStyle4.xml" /><Relationship Id="rId4" Type="http://schemas.openxmlformats.org/officeDocument/2006/relationships/diagramLayout" Target="../diagrams/layout4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 /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 /><Relationship Id="rId2" Type="http://schemas.openxmlformats.org/officeDocument/2006/relationships/diagramData" Target="../diagrams/data5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5.xml" /><Relationship Id="rId5" Type="http://schemas.openxmlformats.org/officeDocument/2006/relationships/diagramColors" Target="../diagrams/colors5.xml" /><Relationship Id="rId4" Type="http://schemas.openxmlformats.org/officeDocument/2006/relationships/diagramQuickStyle" Target="../diagrams/quickStyle5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 /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 /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 /><Relationship Id="rId1" Type="http://schemas.openxmlformats.org/officeDocument/2006/relationships/slideLayout" Target="../slideLayouts/slideLayout2.xml" 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 /><Relationship Id="rId1" Type="http://schemas.openxmlformats.org/officeDocument/2006/relationships/slideLayout" Target="../slideLayouts/slideLayout2.xml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 /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 /><Relationship Id="rId7" Type="http://schemas.microsoft.com/office/2007/relationships/diagramDrawing" Target="../diagrams/drawing1.xml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2.xml" /><Relationship Id="rId6" Type="http://schemas.openxmlformats.org/officeDocument/2006/relationships/diagramColors" Target="../diagrams/colors1.xml" /><Relationship Id="rId5" Type="http://schemas.openxmlformats.org/officeDocument/2006/relationships/diagramQuickStyle" Target="../diagrams/quickStyle1.xml" /><Relationship Id="rId4" Type="http://schemas.openxmlformats.org/officeDocument/2006/relationships/diagramLayout" Target="../diagrams/layout1.xml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 /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2.xml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 /><Relationship Id="rId7" Type="http://schemas.microsoft.com/office/2007/relationships/diagramDrawing" Target="../diagrams/drawing6.xml" /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2.xml" /><Relationship Id="rId6" Type="http://schemas.openxmlformats.org/officeDocument/2006/relationships/diagramColors" Target="../diagrams/colors6.xml" /><Relationship Id="rId5" Type="http://schemas.openxmlformats.org/officeDocument/2006/relationships/diagramQuickStyle" Target="../diagrams/quickStyle6.xml" /><Relationship Id="rId4" Type="http://schemas.openxmlformats.org/officeDocument/2006/relationships/diagramLayout" Target="../diagrams/layout6.xml" 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 /><Relationship Id="rId2" Type="http://schemas.openxmlformats.org/officeDocument/2006/relationships/notesSlide" Target="../notesSlides/notesSlide10.xml" /><Relationship Id="rId1" Type="http://schemas.openxmlformats.org/officeDocument/2006/relationships/slideLayout" Target="../slideLayouts/slideLayout2.xml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 /><Relationship Id="rId2" Type="http://schemas.openxmlformats.org/officeDocument/2006/relationships/notesSlide" Target="../notesSlides/notesSlide11.xml" /><Relationship Id="rId1" Type="http://schemas.openxmlformats.org/officeDocument/2006/relationships/slideLayout" Target="../slideLayouts/slideLayout4.xml" /><Relationship Id="rId4" Type="http://schemas.openxmlformats.org/officeDocument/2006/relationships/image" Target="../media/image34.jpeg" 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 /><Relationship Id="rId2" Type="http://schemas.openxmlformats.org/officeDocument/2006/relationships/notesSlide" Target="../notesSlides/notesSlide12.xml" /><Relationship Id="rId1" Type="http://schemas.openxmlformats.org/officeDocument/2006/relationships/slideLayout" Target="../slideLayouts/slideLayout4.xml" /><Relationship Id="rId4" Type="http://schemas.openxmlformats.org/officeDocument/2006/relationships/image" Target="../media/image36.jpeg" 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 /><Relationship Id="rId1" Type="http://schemas.openxmlformats.org/officeDocument/2006/relationships/slideLayout" Target="../slideLayouts/slideLayout6.xml" 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 /><Relationship Id="rId7" Type="http://schemas.microsoft.com/office/2007/relationships/diagramDrawing" Target="../diagrams/drawing7.xml" /><Relationship Id="rId2" Type="http://schemas.openxmlformats.org/officeDocument/2006/relationships/notesSlide" Target="../notesSlides/notesSlide14.xml" /><Relationship Id="rId1" Type="http://schemas.openxmlformats.org/officeDocument/2006/relationships/slideLayout" Target="../slideLayouts/slideLayout2.xml" /><Relationship Id="rId6" Type="http://schemas.openxmlformats.org/officeDocument/2006/relationships/diagramColors" Target="../diagrams/colors7.xml" /><Relationship Id="rId5" Type="http://schemas.openxmlformats.org/officeDocument/2006/relationships/diagramQuickStyle" Target="../diagrams/quickStyle7.xml" /><Relationship Id="rId4" Type="http://schemas.openxmlformats.org/officeDocument/2006/relationships/diagramLayout" Target="../diagrams/layout7.xml" 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 /><Relationship Id="rId7" Type="http://schemas.microsoft.com/office/2007/relationships/diagramDrawing" Target="../diagrams/drawing8.xml" /><Relationship Id="rId2" Type="http://schemas.openxmlformats.org/officeDocument/2006/relationships/notesSlide" Target="../notesSlides/notesSlide15.xml" /><Relationship Id="rId1" Type="http://schemas.openxmlformats.org/officeDocument/2006/relationships/slideLayout" Target="../slideLayouts/slideLayout2.xml" /><Relationship Id="rId6" Type="http://schemas.openxmlformats.org/officeDocument/2006/relationships/diagramColors" Target="../diagrams/colors8.xml" /><Relationship Id="rId5" Type="http://schemas.openxmlformats.org/officeDocument/2006/relationships/diagramQuickStyle" Target="../diagrams/quickStyle8.xml" /><Relationship Id="rId4" Type="http://schemas.openxmlformats.org/officeDocument/2006/relationships/diagramLayout" Target="../diagrams/layout8.xml" 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 /><Relationship Id="rId2" Type="http://schemas.openxmlformats.org/officeDocument/2006/relationships/notesSlide" Target="../notesSlides/notesSlide16.xml" /><Relationship Id="rId1" Type="http://schemas.openxmlformats.org/officeDocument/2006/relationships/slideLayout" Target="../slideLayouts/slideLayout4.xml" 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 /><Relationship Id="rId2" Type="http://schemas.openxmlformats.org/officeDocument/2006/relationships/notesSlide" Target="../notesSlides/notesSlide17.xml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 /><Relationship Id="rId2" Type="http://schemas.openxmlformats.org/officeDocument/2006/relationships/diagramData" Target="../diagrams/data2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2.xml" /><Relationship Id="rId5" Type="http://schemas.openxmlformats.org/officeDocument/2006/relationships/diagramColors" Target="../diagrams/colors2.xml" /><Relationship Id="rId4" Type="http://schemas.openxmlformats.org/officeDocument/2006/relationships/diagramQuickStyle" Target="../diagrams/quickStyle2.xml" 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 /><Relationship Id="rId2" Type="http://schemas.openxmlformats.org/officeDocument/2006/relationships/notesSlide" Target="../notesSlides/notesSlide18.xml" /><Relationship Id="rId1" Type="http://schemas.openxmlformats.org/officeDocument/2006/relationships/slideLayout" Target="../slideLayouts/slideLayout2.xml" 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 /><Relationship Id="rId2" Type="http://schemas.openxmlformats.org/officeDocument/2006/relationships/notesSlide" Target="../notesSlides/notesSlide19.xml" /><Relationship Id="rId1" Type="http://schemas.openxmlformats.org/officeDocument/2006/relationships/slideLayout" Target="../slideLayouts/slideLayout2.xml" 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 /><Relationship Id="rId2" Type="http://schemas.openxmlformats.org/officeDocument/2006/relationships/notesSlide" Target="../notesSlides/notesSlide20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56.png" 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 /><Relationship Id="rId2" Type="http://schemas.openxmlformats.org/officeDocument/2006/relationships/notesSlide" Target="../notesSlides/notesSlide21.xml" /><Relationship Id="rId1" Type="http://schemas.openxmlformats.org/officeDocument/2006/relationships/slideLayout" Target="../slideLayouts/slideLayout2.xml" 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 /><Relationship Id="rId2" Type="http://schemas.openxmlformats.org/officeDocument/2006/relationships/notesSlide" Target="../notesSlides/notesSlide22.xml" /><Relationship Id="rId1" Type="http://schemas.openxmlformats.org/officeDocument/2006/relationships/slideLayout" Target="../slideLayouts/slideLayout2.xml" 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 /><Relationship Id="rId1" Type="http://schemas.openxmlformats.org/officeDocument/2006/relationships/slideLayout" Target="../slideLayouts/slideLayout2.xml" 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 /><Relationship Id="rId2" Type="http://schemas.openxmlformats.org/officeDocument/2006/relationships/notesSlide" Target="../notesSlides/notesSlide23.xml" /><Relationship Id="rId1" Type="http://schemas.openxmlformats.org/officeDocument/2006/relationships/slideLayout" Target="../slideLayouts/slideLayout2.xml" 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 /><Relationship Id="rId2" Type="http://schemas.openxmlformats.org/officeDocument/2006/relationships/notesSlide" Target="../notesSlides/notesSlide24.xml" /><Relationship Id="rId1" Type="http://schemas.openxmlformats.org/officeDocument/2006/relationships/slideLayout" Target="../slideLayouts/slideLayout2.xml" 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 /><Relationship Id="rId2" Type="http://schemas.openxmlformats.org/officeDocument/2006/relationships/notesSlide" Target="../notesSlides/notesSlide25.xml" /><Relationship Id="rId1" Type="http://schemas.openxmlformats.org/officeDocument/2006/relationships/slideLayout" Target="../slideLayouts/slideLayout2.xml" 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2.xml" 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 /><Relationship Id="rId2" Type="http://schemas.openxmlformats.org/officeDocument/2006/relationships/diagramData" Target="../diagrams/data9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9.xml" /><Relationship Id="rId5" Type="http://schemas.openxmlformats.org/officeDocument/2006/relationships/diagramColors" Target="../diagrams/colors9.xml" /><Relationship Id="rId4" Type="http://schemas.openxmlformats.org/officeDocument/2006/relationships/diagramQuickStyle" Target="../diagrams/quickStyle9.xml" 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 /><Relationship Id="rId1" Type="http://schemas.openxmlformats.org/officeDocument/2006/relationships/slideLayout" Target="../slideLayouts/slideLayout2.xml" 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 /><Relationship Id="rId7" Type="http://schemas.microsoft.com/office/2007/relationships/diagramDrawing" Target="../diagrams/drawing3.xml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2.xml" /><Relationship Id="rId6" Type="http://schemas.openxmlformats.org/officeDocument/2006/relationships/diagramColors" Target="../diagrams/colors3.xml" /><Relationship Id="rId5" Type="http://schemas.openxmlformats.org/officeDocument/2006/relationships/diagramQuickStyle" Target="../diagrams/quickStyle3.xml" /><Relationship Id="rId4" Type="http://schemas.openxmlformats.org/officeDocument/2006/relationships/diagramLayout" Target="../diagrams/layout3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E880B70-9045-4B1E-A61A-E849BE8C83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8E2B8A2D-F46F-4DA5-8AFF-BC57461C28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84DB1A-8C87-43F0-8116-1EE977B9D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89000"/>
              </a:lnSpc>
            </a:pPr>
            <a:r>
              <a:rPr lang="en-US" sz="4400" dirty="0"/>
              <a:t>Portable Plant Monitor System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C1455A-9970-40E1-ADC9-13A434CD49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4743" y="2286000"/>
            <a:ext cx="5793475" cy="3581400"/>
          </a:xfrm>
        </p:spPr>
        <p:txBody>
          <a:bodyPr vert="horz" lIns="91440" tIns="45720" rIns="91440" bIns="45720" rtlCol="0">
            <a:normAutofit/>
          </a:bodyPr>
          <a:lstStyle/>
          <a:p>
            <a:pPr indent="-384048">
              <a:lnSpc>
                <a:spcPct val="94000"/>
              </a:lnSpc>
              <a:spcAft>
                <a:spcPts val="200"/>
              </a:spcAft>
            </a:pPr>
            <a:r>
              <a:rPr lang="en-US" sz="2400" dirty="0"/>
              <a:t>Group 4 </a:t>
            </a:r>
          </a:p>
          <a:p>
            <a:pPr indent="-384048">
              <a:lnSpc>
                <a:spcPct val="94000"/>
              </a:lnSpc>
              <a:spcAft>
                <a:spcPts val="200"/>
              </a:spcAft>
            </a:pPr>
            <a:r>
              <a:rPr lang="en-US" sz="2400" dirty="0"/>
              <a:t>Alexander Meade: </a:t>
            </a:r>
            <a:r>
              <a:rPr lang="en-US" sz="2400" dirty="0" err="1"/>
              <a:t>CpE</a:t>
            </a:r>
            <a:endParaRPr lang="en-US" sz="2400" dirty="0"/>
          </a:p>
          <a:p>
            <a:pPr indent="-384048">
              <a:lnSpc>
                <a:spcPct val="94000"/>
              </a:lnSpc>
              <a:spcAft>
                <a:spcPts val="200"/>
              </a:spcAft>
            </a:pPr>
            <a:r>
              <a:rPr lang="en-US" sz="2400" dirty="0"/>
              <a:t>Syed Bukhari: EE</a:t>
            </a:r>
          </a:p>
          <a:p>
            <a:pPr indent="-384048">
              <a:lnSpc>
                <a:spcPct val="94000"/>
              </a:lnSpc>
              <a:spcAft>
                <a:spcPts val="200"/>
              </a:spcAft>
            </a:pPr>
            <a:r>
              <a:rPr lang="en-US" sz="2400" dirty="0"/>
              <a:t>Nicholas </a:t>
            </a:r>
            <a:r>
              <a:rPr lang="en-US" sz="2400" dirty="0" err="1"/>
              <a:t>Poidomani</a:t>
            </a:r>
            <a:r>
              <a:rPr lang="en-US" sz="2400" dirty="0"/>
              <a:t>: </a:t>
            </a:r>
            <a:r>
              <a:rPr lang="en-US" sz="2400" dirty="0" err="1"/>
              <a:t>CpE</a:t>
            </a:r>
            <a:endParaRPr lang="en-US" sz="2400" dirty="0"/>
          </a:p>
          <a:p>
            <a:pPr indent="-384048">
              <a:lnSpc>
                <a:spcPct val="94000"/>
              </a:lnSpc>
              <a:spcAft>
                <a:spcPts val="200"/>
              </a:spcAft>
            </a:pPr>
            <a:r>
              <a:rPr lang="en-US" sz="2400" dirty="0"/>
              <a:t>Kareem </a:t>
            </a:r>
            <a:r>
              <a:rPr lang="en-US" sz="2400" dirty="0" err="1"/>
              <a:t>Rahounji</a:t>
            </a:r>
            <a:r>
              <a:rPr lang="en-US" sz="2400" dirty="0"/>
              <a:t>: EE</a:t>
            </a:r>
          </a:p>
          <a:p>
            <a:pPr indent="-384048">
              <a:lnSpc>
                <a:spcPct val="94000"/>
              </a:lnSpc>
              <a:spcAft>
                <a:spcPts val="200"/>
              </a:spcAft>
            </a:pP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2BAD85-00E4-4D0A-993C-8372E78E1A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37F8CE-8671-49B0-89B3-28A529D30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876" y="0"/>
            <a:ext cx="2705100" cy="27051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B4DEEE-81F8-4D29-8946-66CD1C5B641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12261" y="2412441"/>
            <a:ext cx="4618763" cy="444556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141436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19">
            <a:extLst>
              <a:ext uri="{FF2B5EF4-FFF2-40B4-BE49-F238E27FC236}">
                <a16:creationId xmlns:a16="http://schemas.microsoft.com/office/drawing/2014/main" id="{1E1665A6-74DB-4F44-A6EF-F01205E871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37AE91-D8F1-42A1-83DC-7580B6EE5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85800"/>
            <a:ext cx="10905066" cy="14859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MCU Decision </a:t>
            </a:r>
          </a:p>
        </p:txBody>
      </p:sp>
      <p:graphicFrame>
        <p:nvGraphicFramePr>
          <p:cNvPr id="15" name="Content Placeholder 4">
            <a:extLst>
              <a:ext uri="{FF2B5EF4-FFF2-40B4-BE49-F238E27FC236}">
                <a16:creationId xmlns:a16="http://schemas.microsoft.com/office/drawing/2014/main" id="{F3DB2FE3-7D72-4FA5-AFC7-116FD370BE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9883507"/>
              </p:ext>
            </p:extLst>
          </p:nvPr>
        </p:nvGraphicFramePr>
        <p:xfrm>
          <a:off x="1122972" y="2286000"/>
          <a:ext cx="9946056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69042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21E02-217A-4887-A0B9-EEE346C50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3282695" cy="1485900"/>
          </a:xfrm>
        </p:spPr>
        <p:txBody>
          <a:bodyPr>
            <a:normAutofit/>
          </a:bodyPr>
          <a:lstStyle/>
          <a:p>
            <a:r>
              <a:rPr lang="en-US" sz="3400">
                <a:cs typeface="Calibri" panose="020F0502020204030204" pitchFamily="34" charset="0"/>
              </a:rPr>
              <a:t>Potential </a:t>
            </a:r>
            <a:br>
              <a:rPr lang="en-US" sz="3400">
                <a:cs typeface="Calibri" panose="020F0502020204030204" pitchFamily="34" charset="0"/>
              </a:rPr>
            </a:br>
            <a:r>
              <a:rPr lang="en-US" sz="3400">
                <a:cs typeface="Calibri" panose="020F0502020204030204" pitchFamily="34" charset="0"/>
              </a:rPr>
              <a:t>Environment Sensors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0EC28-48AC-41B7-8D6C-6F210E5F7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3282694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cs typeface="Calibri" panose="020F0502020204030204" pitchFamily="34" charset="0"/>
              </a:rPr>
              <a:t>Many sensor options but we want the most relevant to growth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cs typeface="Calibri" panose="020F0502020204030204" pitchFamily="34" charset="0"/>
              </a:rPr>
              <a:t>Soil Moisture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cs typeface="Calibri" panose="020F0502020204030204" pitchFamily="34" charset="0"/>
              </a:rPr>
              <a:t>Humidity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cs typeface="Calibri" panose="020F0502020204030204" pitchFamily="34" charset="0"/>
              </a:rPr>
              <a:t>Barometer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cs typeface="Calibri" panose="020F0502020204030204" pitchFamily="34" charset="0"/>
              </a:rPr>
              <a:t>Temperature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cs typeface="Calibri" panose="020F0502020204030204" pitchFamily="34" charset="0"/>
              </a:rPr>
              <a:t>Light Level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cs typeface="Calibri" panose="020F0502020204030204" pitchFamily="34" charset="0"/>
              </a:rPr>
              <a:t>Soil Nutrient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cs typeface="Calibri" panose="020F0502020204030204" pitchFamily="34" charset="0"/>
              </a:rPr>
              <a:t>Accelerometer </a:t>
            </a:r>
          </a:p>
        </p:txBody>
      </p:sp>
      <p:pic>
        <p:nvPicPr>
          <p:cNvPr id="7" name="Graphic 6" descr="RainOutline">
            <a:extLst>
              <a:ext uri="{FF2B5EF4-FFF2-40B4-BE49-F238E27FC236}">
                <a16:creationId xmlns:a16="http://schemas.microsoft.com/office/drawing/2014/main" id="{9C5EEB66-03E6-4461-9EE9-7AA699B20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66126" y="645106"/>
            <a:ext cx="5247747" cy="524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11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0BC9609-A8AF-411F-A9E0-C3B93C8945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99BB62-FFF9-496A-A7D6-589189350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39704"/>
            <a:ext cx="3299579" cy="5577840"/>
          </a:xfrm>
        </p:spPr>
        <p:txBody>
          <a:bodyPr anchor="ctr">
            <a:normAutofit/>
          </a:bodyPr>
          <a:lstStyle/>
          <a:p>
            <a:pPr algn="ctr"/>
            <a:r>
              <a:rPr lang="en-US"/>
              <a:t>Sensor Type Selection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3183333-1A28-4C8A-9681-DED7989539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0179785"/>
              </p:ext>
            </p:extLst>
          </p:nvPr>
        </p:nvGraphicFramePr>
        <p:xfrm>
          <a:off x="4901472" y="639705"/>
          <a:ext cx="6506304" cy="5577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1226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7883BF-A78E-4305-BED2-081465D76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>
            <a:normAutofit/>
          </a:bodyPr>
          <a:lstStyle/>
          <a:p>
            <a:r>
              <a:rPr lang="en-US">
                <a:cs typeface="Calibri" panose="020F0502020204030204" pitchFamily="34" charset="0"/>
              </a:rPr>
              <a:t>Soil Moisture Sensor SEN-13322 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E6CA6CC-11B9-40C4-B9BE-BB4F5F3708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793475" cy="3581400"/>
          </a:xfrm>
        </p:spPr>
        <p:txBody>
          <a:bodyPr>
            <a:normAutofit/>
          </a:bodyPr>
          <a:lstStyle/>
          <a:p>
            <a:r>
              <a:rPr lang="en-US" sz="2400" dirty="0"/>
              <a:t>Low cost </a:t>
            </a:r>
          </a:p>
          <a:p>
            <a:r>
              <a:rPr lang="en-US" sz="2400" dirty="0"/>
              <a:t>High accuracy</a:t>
            </a:r>
          </a:p>
          <a:p>
            <a:r>
              <a:rPr lang="en-US" sz="2400" dirty="0"/>
              <a:t>Simple interfacing </a:t>
            </a:r>
          </a:p>
          <a:p>
            <a:r>
              <a:rPr lang="en-US" sz="2400" dirty="0"/>
              <a:t>Purchased from </a:t>
            </a:r>
            <a:r>
              <a:rPr lang="en-US" sz="2400" dirty="0" err="1"/>
              <a:t>SparkFun</a:t>
            </a:r>
            <a:r>
              <a:rPr lang="en-US" sz="2400" dirty="0"/>
              <a:t> for $5.95 per unit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24299A-E724-4A44-BB96-DB2E56F78C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08" r="29007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140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685072-6210-494A-BE74-15BE3B922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>
            <a:normAutofit/>
          </a:bodyPr>
          <a:lstStyle/>
          <a:p>
            <a:r>
              <a:rPr lang="en-US" sz="3400">
                <a:cs typeface="Calibri" panose="020F0502020204030204" pitchFamily="34" charset="0"/>
              </a:rPr>
              <a:t>Everlight Sensor EAALST05RDMA0</a:t>
            </a:r>
            <a:br>
              <a:rPr lang="en-US" sz="3400">
                <a:cs typeface="Calibri" panose="020F0502020204030204" pitchFamily="34" charset="0"/>
              </a:rPr>
            </a:br>
            <a:r>
              <a:rPr lang="en-US" sz="3400"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D3314D-94A0-4240-A122-AF609A9315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793475" cy="3581400"/>
          </a:xfrm>
        </p:spPr>
        <p:txBody>
          <a:bodyPr>
            <a:normAutofit/>
          </a:bodyPr>
          <a:lstStyle/>
          <a:p>
            <a:r>
              <a:rPr lang="en-US" sz="2400" dirty="0">
                <a:cs typeface="Calibri" panose="020F0502020204030204" pitchFamily="34" charset="0"/>
              </a:rPr>
              <a:t>Photoelectric diode better for us compared ambient light counterparts </a:t>
            </a:r>
          </a:p>
          <a:p>
            <a:r>
              <a:rPr lang="en-US" sz="2400" dirty="0">
                <a:cs typeface="Calibri" panose="020F0502020204030204" pitchFamily="34" charset="0"/>
              </a:rPr>
              <a:t>Threshold levels allow distinction between low and optimal light levels </a:t>
            </a:r>
          </a:p>
          <a:p>
            <a:r>
              <a:rPr lang="en-US" sz="2400" dirty="0">
                <a:cs typeface="Calibri" panose="020F0502020204030204" pitchFamily="34" charset="0"/>
              </a:rPr>
              <a:t>Purchased from Mouser for $0.70 per unit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A86B95-7431-4F93-8E3F-EDC8383176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995" r="16920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308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362D90-6CC4-4449-810D-C543C14B1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>
            <a:normAutofit/>
          </a:bodyPr>
          <a:lstStyle/>
          <a:p>
            <a:r>
              <a:rPr lang="en-US"/>
              <a:t>Temp and Humidity DHT11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DFEA3-8A27-4FD9-9E47-E370CE8CC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793475" cy="3581400"/>
          </a:xfrm>
        </p:spPr>
        <p:txBody>
          <a:bodyPr>
            <a:normAutofit/>
          </a:bodyPr>
          <a:lstStyle/>
          <a:p>
            <a:r>
              <a:rPr lang="en-US" sz="2400" dirty="0"/>
              <a:t>Ultralow cost sensor reads temperature and humidity </a:t>
            </a:r>
          </a:p>
          <a:p>
            <a:r>
              <a:rPr lang="en-US" sz="2400" dirty="0"/>
              <a:t>Functions wide range of temperatures </a:t>
            </a:r>
          </a:p>
          <a:p>
            <a:r>
              <a:rPr lang="en-US" sz="2400" dirty="0"/>
              <a:t>Sampling rate  of 1HZ </a:t>
            </a:r>
          </a:p>
          <a:p>
            <a:r>
              <a:rPr lang="en-US" sz="2400" dirty="0"/>
              <a:t>Low power use</a:t>
            </a:r>
          </a:p>
          <a:p>
            <a:r>
              <a:rPr lang="en-US" sz="2400" dirty="0"/>
              <a:t>Purchased from Amazon for 2.10 per unit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655562-DD82-4106-A8D1-7EE1707129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658" r="19257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51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6C7E2F-7B78-41BE-944B-7C33F1218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>
            <a:normAutofit/>
          </a:bodyPr>
          <a:lstStyle/>
          <a:p>
            <a:r>
              <a:rPr lang="en-US" dirty="0"/>
              <a:t>Real Time Clock DS3231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719CF0-0C4D-43F4-8BEF-A3D6925E28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793475" cy="3581400"/>
          </a:xfrm>
        </p:spPr>
        <p:txBody>
          <a:bodyPr>
            <a:normAutofit/>
          </a:bodyPr>
          <a:lstStyle/>
          <a:p>
            <a:r>
              <a:rPr lang="en-US" sz="2400" dirty="0"/>
              <a:t>Used as a way of keeping accurate time passage</a:t>
            </a:r>
          </a:p>
          <a:p>
            <a:r>
              <a:rPr lang="en-US" sz="2400" dirty="0"/>
              <a:t>Low cost I²C module </a:t>
            </a:r>
          </a:p>
          <a:p>
            <a:r>
              <a:rPr lang="en-US" sz="2400" dirty="0"/>
              <a:t>Highly accurate and low drift</a:t>
            </a:r>
          </a:p>
          <a:p>
            <a:r>
              <a:rPr lang="en-US" sz="2400" dirty="0"/>
              <a:t>Independent of PCB timing elements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374147-0D6A-433B-99B9-078E0DFE40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8" r="1263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719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82BCD-4BFE-4557-BDBC-957FF9B6E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967" y="294204"/>
            <a:ext cx="9092609" cy="822215"/>
          </a:xfrm>
        </p:spPr>
        <p:txBody>
          <a:bodyPr>
            <a:normAutofit/>
          </a:bodyPr>
          <a:lstStyle/>
          <a:p>
            <a:pPr algn="ctr"/>
            <a:r>
              <a:rPr lang="en-US" sz="5000" dirty="0"/>
              <a:t>Wireless Technology Comparison 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C4D3ABC-8756-4DFD-9ADE-964846F746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24971"/>
              </p:ext>
            </p:extLst>
          </p:nvPr>
        </p:nvGraphicFramePr>
        <p:xfrm>
          <a:off x="0" y="1325562"/>
          <a:ext cx="12192000" cy="5532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934832108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74182901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14927771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71363708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855525240"/>
                    </a:ext>
                  </a:extLst>
                </a:gridCol>
              </a:tblGrid>
              <a:tr h="81318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Wi-Fi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Zig-Bee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Bluetooth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GSM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301028"/>
                  </a:ext>
                </a:extLst>
              </a:tr>
              <a:tr h="1098886">
                <a:tc>
                  <a:txBody>
                    <a:bodyPr/>
                    <a:lstStyle/>
                    <a:p>
                      <a:r>
                        <a:rPr lang="en-US" dirty="0"/>
                        <a:t>Range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 to 100m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10m-100m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&lt;100m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Ranges from over 100m to 35km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4957811"/>
                  </a:ext>
                </a:extLst>
              </a:tr>
              <a:tr h="813189">
                <a:tc>
                  <a:txBody>
                    <a:bodyPr/>
                    <a:lstStyle/>
                    <a:p>
                      <a:r>
                        <a:rPr lang="en-US" dirty="0"/>
                        <a:t>Cost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 $10-$30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~ $15-$20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~$10-$20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Most Expensive </a:t>
                      </a:r>
                    </a:p>
                    <a:p>
                      <a:r>
                        <a:rPr lang="en-US" dirty="0"/>
                        <a:t>~ $150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544577"/>
                  </a:ext>
                </a:extLst>
              </a:tr>
              <a:tr h="1403587">
                <a:tc>
                  <a:txBody>
                    <a:bodyPr/>
                    <a:lstStyle/>
                    <a:p>
                      <a:r>
                        <a:rPr lang="en-US" dirty="0"/>
                        <a:t>Power Consumption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 Power Draw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Lowest Power Draw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Low Power Draw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Highest Power Draw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637752"/>
                  </a:ext>
                </a:extLst>
              </a:tr>
              <a:tr h="1403587">
                <a:tc>
                  <a:txBody>
                    <a:bodyPr/>
                    <a:lstStyle/>
                    <a:p>
                      <a:r>
                        <a:rPr lang="en-US" dirty="0"/>
                        <a:t>Data Transfer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 to 55Mbps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20-250Kbps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1-3Mbps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40-50Kbps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6541606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1DB9EE15-678D-4194-925A-B490762AF607}"/>
              </a:ext>
            </a:extLst>
          </p:cNvPr>
          <p:cNvSpPr/>
          <p:nvPr/>
        </p:nvSpPr>
        <p:spPr>
          <a:xfrm>
            <a:off x="446567" y="0"/>
            <a:ext cx="414670" cy="1325562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91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05785D-B0C6-4735-BCF6-D3B9E8655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>
            <a:normAutofit/>
          </a:bodyPr>
          <a:lstStyle/>
          <a:p>
            <a:r>
              <a:rPr lang="en-US" sz="4100" dirty="0"/>
              <a:t>Wireless Module Choice </a:t>
            </a:r>
            <a:br>
              <a:rPr lang="en-US" sz="4100" dirty="0"/>
            </a:br>
            <a:r>
              <a:rPr lang="en-US" sz="4100" dirty="0"/>
              <a:t>HC-05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D12C28-CCF2-4528-B4CF-B6D0BCF01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793475" cy="3581400"/>
          </a:xfrm>
        </p:spPr>
        <p:txBody>
          <a:bodyPr>
            <a:normAutofit/>
          </a:bodyPr>
          <a:lstStyle/>
          <a:p>
            <a:r>
              <a:rPr lang="en-US" sz="2400" dirty="0"/>
              <a:t>Transportation protocol chosen was Bluetooth SPP (Serial Port Protocol)</a:t>
            </a:r>
          </a:p>
          <a:p>
            <a:r>
              <a:rPr lang="en-US" sz="2400" dirty="0"/>
              <a:t>Moderate transfer rates, good broadcast distance, and low energy consumption</a:t>
            </a:r>
          </a:p>
          <a:p>
            <a:r>
              <a:rPr lang="en-US" sz="2400" dirty="0"/>
              <a:t>HC-05 utilizes UART for communication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6B9D72-AB79-4BC8-84A5-F7356D4728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59" r="31156"/>
          <a:stretch/>
        </p:blipFill>
        <p:spPr>
          <a:xfrm>
            <a:off x="7612261" y="10"/>
            <a:ext cx="457973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6796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966122E-2C96-4952-8537-18A4BF532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48665D-B752-4DCF-9858-C9C088F37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5248" y="2375133"/>
            <a:ext cx="2671894" cy="2107734"/>
          </a:xfrm>
        </p:spPr>
        <p:txBody>
          <a:bodyPr>
            <a:normAutofit fontScale="90000"/>
          </a:bodyPr>
          <a:lstStyle/>
          <a:p>
            <a:r>
              <a:rPr lang="en-US" dirty="0"/>
              <a:t>Embedded</a:t>
            </a:r>
            <a:br>
              <a:rPr lang="en-US" dirty="0"/>
            </a:br>
            <a:r>
              <a:rPr lang="en-US" dirty="0"/>
              <a:t>Software </a:t>
            </a:r>
            <a:br>
              <a:rPr lang="en-US" dirty="0"/>
            </a:br>
            <a:r>
              <a:rPr lang="en-US" dirty="0"/>
              <a:t>Flowchart</a:t>
            </a:r>
          </a:p>
        </p:txBody>
      </p:sp>
    </p:spTree>
    <p:extLst>
      <p:ext uri="{BB962C8B-B14F-4D97-AF65-F5344CB8AC3E}">
        <p14:creationId xmlns:p14="http://schemas.microsoft.com/office/powerpoint/2010/main" val="1707041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A5E2C-D96C-4359-BBB4-89061C0DB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668045"/>
            <a:ext cx="9601200" cy="1485900"/>
          </a:xfrm>
        </p:spPr>
        <p:txBody>
          <a:bodyPr>
            <a:normAutofit/>
          </a:bodyPr>
          <a:lstStyle/>
          <a:p>
            <a:r>
              <a:rPr lang="en-US" dirty="0"/>
              <a:t>Motivation </a:t>
            </a:r>
          </a:p>
        </p:txBody>
      </p:sp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0E485D10-ED69-4434-8267-03CDA1A7E7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8916594"/>
              </p:ext>
            </p:extLst>
          </p:nvPr>
        </p:nvGraphicFramePr>
        <p:xfrm>
          <a:off x="1219200" y="1624613"/>
          <a:ext cx="10462334" cy="4260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86838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C27BE9-2EEE-4CF3-83A6-20C5FE145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" y="857"/>
            <a:ext cx="12190476" cy="68571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314AD2-0226-4ED2-8287-B0B9A2C93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2452" y="181866"/>
            <a:ext cx="3515420" cy="640255"/>
          </a:xfrm>
        </p:spPr>
        <p:txBody>
          <a:bodyPr>
            <a:normAutofit fontScale="90000"/>
          </a:bodyPr>
          <a:lstStyle/>
          <a:p>
            <a:r>
              <a:rPr lang="en-US" dirty="0">
                <a:cs typeface="Calibri" panose="020F0502020204030204" pitchFamily="34" charset="0"/>
              </a:rPr>
              <a:t>Class Diagram</a:t>
            </a:r>
          </a:p>
        </p:txBody>
      </p:sp>
    </p:spTree>
    <p:extLst>
      <p:ext uri="{BB962C8B-B14F-4D97-AF65-F5344CB8AC3E}">
        <p14:creationId xmlns:p14="http://schemas.microsoft.com/office/powerpoint/2010/main" val="90534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E1665A6-74DB-4F44-A6EF-F01205E871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488C70-807C-4B19-817B-FE41D0C76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85800"/>
            <a:ext cx="10905066" cy="14859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/>
              <a:t>Supporting Software 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0C150A6E-3F09-428B-B875-57488D90C8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5920167"/>
              </p:ext>
            </p:extLst>
          </p:nvPr>
        </p:nvGraphicFramePr>
        <p:xfrm>
          <a:off x="1122972" y="1429305"/>
          <a:ext cx="10613308" cy="44380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450176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51B1B8F-46BF-4F05-B191-F743E96C60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ACC26E-4726-4429-AEC2-6018718DA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8491" y="98571"/>
            <a:ext cx="3066176" cy="1604394"/>
          </a:xfrm>
        </p:spPr>
        <p:txBody>
          <a:bodyPr>
            <a:normAutofit fontScale="90000"/>
          </a:bodyPr>
          <a:lstStyle/>
          <a:p>
            <a:r>
              <a:rPr lang="en-US" dirty="0"/>
              <a:t>Support Software </a:t>
            </a:r>
            <a:br>
              <a:rPr lang="en-US" dirty="0"/>
            </a:br>
            <a:r>
              <a:rPr lang="en-US" dirty="0"/>
              <a:t>Flowchart</a:t>
            </a:r>
          </a:p>
        </p:txBody>
      </p:sp>
    </p:spTree>
    <p:extLst>
      <p:ext uri="{BB962C8B-B14F-4D97-AF65-F5344CB8AC3E}">
        <p14:creationId xmlns:p14="http://schemas.microsoft.com/office/powerpoint/2010/main" val="20234362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E880B70-9045-4B1E-A61A-E849BE8C83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48C110B4-D26A-44C6-8576-236CA24E9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AEC6E2-B4F9-4E4F-87AB-D8C9C0F1C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750" y="4278245"/>
            <a:ext cx="4913384" cy="176296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Data Graphing Tool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261F2A-9363-4EBF-A7BE-99B265B851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6" y="1067858"/>
            <a:ext cx="5291668" cy="20637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0C25FF1-675B-4593-B2A2-1786CC0FA3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865" y="644525"/>
            <a:ext cx="5291667" cy="2910416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BFD4DBB-3229-4DF6-A68A-CD91F83258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434936" y="3856976"/>
            <a:ext cx="1957171" cy="1103687"/>
          </a:xfrm>
          <a:custGeom>
            <a:avLst/>
            <a:gdLst>
              <a:gd name="connsiteX0" fmla="*/ 2017702 w 2017702"/>
              <a:gd name="connsiteY0" fmla="*/ 1137821 h 1137821"/>
              <a:gd name="connsiteX1" fmla="*/ 404 w 2017702"/>
              <a:gd name="connsiteY1" fmla="*/ 1137821 h 1137821"/>
              <a:gd name="connsiteX2" fmla="*/ 0 w 2017702"/>
              <a:gd name="connsiteY2" fmla="*/ 900216 h 1137821"/>
              <a:gd name="connsiteX3" fmla="*/ 1767759 w 2017702"/>
              <a:gd name="connsiteY3" fmla="*/ 901031 h 1137821"/>
              <a:gd name="connsiteX4" fmla="*/ 1767759 w 2017702"/>
              <a:gd name="connsiteY4" fmla="*/ 0 h 1137821"/>
              <a:gd name="connsiteX5" fmla="*/ 2017702 w 2017702"/>
              <a:gd name="connsiteY5" fmla="*/ 0 h 113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7702" h="1137821">
                <a:moveTo>
                  <a:pt x="2017702" y="1137821"/>
                </a:moveTo>
                <a:lnTo>
                  <a:pt x="404" y="1137821"/>
                </a:lnTo>
                <a:cubicBezTo>
                  <a:pt x="-404" y="1055814"/>
                  <a:pt x="807" y="982224"/>
                  <a:pt x="0" y="900216"/>
                </a:cubicBezTo>
                <a:lnTo>
                  <a:pt x="1767759" y="901031"/>
                </a:lnTo>
                <a:lnTo>
                  <a:pt x="1767759" y="0"/>
                </a:lnTo>
                <a:lnTo>
                  <a:pt x="2017702" y="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148D0B-94AB-44A2-B62D-13C73A8D90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810" y="4278246"/>
            <a:ext cx="4718989" cy="184185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700"/>
              <a:t>Wanted quick collections of data by category </a:t>
            </a:r>
          </a:p>
          <a:p>
            <a:r>
              <a:rPr lang="en-US" sz="1700"/>
              <a:t>Simple and clean interface with minimal points for confusion </a:t>
            </a:r>
          </a:p>
          <a:p>
            <a:r>
              <a:rPr lang="en-US" sz="1700"/>
              <a:t>Open source implemented in python and maintained using Git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92979E5-1F93-4CE3-975E-3CAEC618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796837" y="5311230"/>
            <a:ext cx="2042265" cy="1213486"/>
          </a:xfrm>
          <a:custGeom>
            <a:avLst/>
            <a:gdLst>
              <a:gd name="connsiteX0" fmla="*/ 1844618 w 2105428"/>
              <a:gd name="connsiteY0" fmla="*/ 0 h 1251016"/>
              <a:gd name="connsiteX1" fmla="*/ 2105428 w 2105428"/>
              <a:gd name="connsiteY1" fmla="*/ 0 h 1251016"/>
              <a:gd name="connsiteX2" fmla="*/ 2105428 w 2105428"/>
              <a:gd name="connsiteY2" fmla="*/ 1251016 h 1251016"/>
              <a:gd name="connsiteX3" fmla="*/ 421 w 2105428"/>
              <a:gd name="connsiteY3" fmla="*/ 1251016 h 1251016"/>
              <a:gd name="connsiteX4" fmla="*/ 0 w 2105428"/>
              <a:gd name="connsiteY4" fmla="*/ 1003081 h 1251016"/>
              <a:gd name="connsiteX5" fmla="*/ 1844618 w 2105428"/>
              <a:gd name="connsiteY5" fmla="*/ 1003931 h 125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5428" h="1251016">
                <a:moveTo>
                  <a:pt x="1844618" y="0"/>
                </a:moveTo>
                <a:lnTo>
                  <a:pt x="2105428" y="0"/>
                </a:lnTo>
                <a:lnTo>
                  <a:pt x="2105428" y="1251016"/>
                </a:lnTo>
                <a:lnTo>
                  <a:pt x="421" y="1251016"/>
                </a:lnTo>
                <a:cubicBezTo>
                  <a:pt x="-421" y="1165443"/>
                  <a:pt x="842" y="1088654"/>
                  <a:pt x="0" y="1003081"/>
                </a:cubicBezTo>
                <a:lnTo>
                  <a:pt x="1844618" y="1003931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1878504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0E880B70-9045-4B1E-A61A-E849BE8C83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48C110B4-D26A-44C6-8576-236CA24E9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87E475-2EDC-4DFE-98E4-A15F87D45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750" y="4278245"/>
            <a:ext cx="4913384" cy="176296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Monitor System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C1E5FD-704C-4596-805E-9E419D503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777" y="816786"/>
            <a:ext cx="5291668" cy="25138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DF9895-8C5C-423F-9092-99CF41F87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265" y="729931"/>
            <a:ext cx="5784745" cy="3080376"/>
          </a:xfrm>
          <a:prstGeom prst="rect">
            <a:avLst/>
          </a:pr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BFD4DBB-3229-4DF6-A68A-CD91F83258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434936" y="3856976"/>
            <a:ext cx="1957171" cy="1103687"/>
          </a:xfrm>
          <a:custGeom>
            <a:avLst/>
            <a:gdLst>
              <a:gd name="connsiteX0" fmla="*/ 2017702 w 2017702"/>
              <a:gd name="connsiteY0" fmla="*/ 1137821 h 1137821"/>
              <a:gd name="connsiteX1" fmla="*/ 404 w 2017702"/>
              <a:gd name="connsiteY1" fmla="*/ 1137821 h 1137821"/>
              <a:gd name="connsiteX2" fmla="*/ 0 w 2017702"/>
              <a:gd name="connsiteY2" fmla="*/ 900216 h 1137821"/>
              <a:gd name="connsiteX3" fmla="*/ 1767759 w 2017702"/>
              <a:gd name="connsiteY3" fmla="*/ 901031 h 1137821"/>
              <a:gd name="connsiteX4" fmla="*/ 1767759 w 2017702"/>
              <a:gd name="connsiteY4" fmla="*/ 0 h 1137821"/>
              <a:gd name="connsiteX5" fmla="*/ 2017702 w 2017702"/>
              <a:gd name="connsiteY5" fmla="*/ 0 h 113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7702" h="1137821">
                <a:moveTo>
                  <a:pt x="2017702" y="1137821"/>
                </a:moveTo>
                <a:lnTo>
                  <a:pt x="404" y="1137821"/>
                </a:lnTo>
                <a:cubicBezTo>
                  <a:pt x="-404" y="1055814"/>
                  <a:pt x="807" y="982224"/>
                  <a:pt x="0" y="900216"/>
                </a:cubicBezTo>
                <a:lnTo>
                  <a:pt x="1767759" y="901031"/>
                </a:lnTo>
                <a:lnTo>
                  <a:pt x="1767759" y="0"/>
                </a:lnTo>
                <a:lnTo>
                  <a:pt x="2017702" y="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453ADD-4425-4690-AEB4-7FF8D09B15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3810" y="4278246"/>
            <a:ext cx="4718989" cy="1841856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sz="1800" dirty="0"/>
              <a:t>Lightweight system to inform user of unideal environmental conditions</a:t>
            </a:r>
          </a:p>
          <a:p>
            <a:r>
              <a:rPr lang="en-US" sz="1800" dirty="0"/>
              <a:t>Captures reading to file</a:t>
            </a:r>
          </a:p>
          <a:p>
            <a:r>
              <a:rPr lang="en-US" sz="1800" dirty="0"/>
              <a:t>Terminal based for ease of access</a:t>
            </a:r>
          </a:p>
          <a:p>
            <a:r>
              <a:rPr lang="en-US" sz="1800" dirty="0"/>
              <a:t>Cross-Platform Support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792979E5-1F93-4CE3-975E-3CAEC618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796837" y="5311230"/>
            <a:ext cx="2042265" cy="1213486"/>
          </a:xfrm>
          <a:custGeom>
            <a:avLst/>
            <a:gdLst>
              <a:gd name="connsiteX0" fmla="*/ 1844618 w 2105428"/>
              <a:gd name="connsiteY0" fmla="*/ 0 h 1251016"/>
              <a:gd name="connsiteX1" fmla="*/ 2105428 w 2105428"/>
              <a:gd name="connsiteY1" fmla="*/ 0 h 1251016"/>
              <a:gd name="connsiteX2" fmla="*/ 2105428 w 2105428"/>
              <a:gd name="connsiteY2" fmla="*/ 1251016 h 1251016"/>
              <a:gd name="connsiteX3" fmla="*/ 421 w 2105428"/>
              <a:gd name="connsiteY3" fmla="*/ 1251016 h 1251016"/>
              <a:gd name="connsiteX4" fmla="*/ 0 w 2105428"/>
              <a:gd name="connsiteY4" fmla="*/ 1003081 h 1251016"/>
              <a:gd name="connsiteX5" fmla="*/ 1844618 w 2105428"/>
              <a:gd name="connsiteY5" fmla="*/ 1003931 h 125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5428" h="1251016">
                <a:moveTo>
                  <a:pt x="1844618" y="0"/>
                </a:moveTo>
                <a:lnTo>
                  <a:pt x="2105428" y="0"/>
                </a:lnTo>
                <a:lnTo>
                  <a:pt x="2105428" y="1251016"/>
                </a:lnTo>
                <a:lnTo>
                  <a:pt x="421" y="1251016"/>
                </a:lnTo>
                <a:cubicBezTo>
                  <a:pt x="-421" y="1165443"/>
                  <a:pt x="842" y="1088654"/>
                  <a:pt x="0" y="1003081"/>
                </a:cubicBezTo>
                <a:lnTo>
                  <a:pt x="1844618" y="1003931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518176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8C89EA62-F38E-4285-A105-C5E1BD360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2CF6E46A-CCCD-4728-B011-E147B2362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2E2C684B-30C9-4689-A529-EBF1B8ADB2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5ABA7F3F-D56F-4C06-84AC-03FC83B064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15374B5-D7C8-4AA9-BE65-DB7A0CA9B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C73A7452-ED0F-4903-A620-8D103E556C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F6A3F6CE-D581-4C37-8822-4F4A68325E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15128" y="1788454"/>
            <a:ext cx="8361229" cy="209822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7200" cap="all"/>
              <a:t>Hardware Implementation </a:t>
            </a:r>
          </a:p>
        </p:txBody>
      </p:sp>
    </p:spTree>
    <p:extLst>
      <p:ext uri="{BB962C8B-B14F-4D97-AF65-F5344CB8AC3E}">
        <p14:creationId xmlns:p14="http://schemas.microsoft.com/office/powerpoint/2010/main" val="5919714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0BC9609-A8AF-411F-A9E0-C3B93C8945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8070D-10E5-4D43-8048-F963191A0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39704"/>
            <a:ext cx="3299579" cy="5577840"/>
          </a:xfrm>
        </p:spPr>
        <p:txBody>
          <a:bodyPr anchor="ctr">
            <a:normAutofit/>
          </a:bodyPr>
          <a:lstStyle/>
          <a:p>
            <a:pPr algn="ctr"/>
            <a:r>
              <a:rPr lang="en-US"/>
              <a:t>DC</a:t>
            </a:r>
            <a:r>
              <a:rPr lang="en-US" dirty="0"/>
              <a:t> </a:t>
            </a:r>
            <a:r>
              <a:rPr lang="en-US"/>
              <a:t>Power Supply</a:t>
            </a:r>
            <a:r>
              <a:rPr lang="en-US" dirty="0"/>
              <a:t>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DD65465-D1F5-4099-A6D4-E702585386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6686018"/>
              </p:ext>
            </p:extLst>
          </p:nvPr>
        </p:nvGraphicFramePr>
        <p:xfrm>
          <a:off x="4901472" y="639705"/>
          <a:ext cx="6506304" cy="5577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773183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9">
            <a:extLst>
              <a:ext uri="{FF2B5EF4-FFF2-40B4-BE49-F238E27FC236}">
                <a16:creationId xmlns:a16="http://schemas.microsoft.com/office/drawing/2014/main" id="{1E1665A6-74DB-4F44-A6EF-F01205E871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84D791-B294-4F2E-B4AA-4A7145C16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85800"/>
            <a:ext cx="10905066" cy="14859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/>
              <a:t>Battery Back-up Circuit </a:t>
            </a:r>
          </a:p>
        </p:txBody>
      </p:sp>
      <p:graphicFrame>
        <p:nvGraphicFramePr>
          <p:cNvPr id="13" name="Content Placeholder 2">
            <a:extLst>
              <a:ext uri="{FF2B5EF4-FFF2-40B4-BE49-F238E27FC236}">
                <a16:creationId xmlns:a16="http://schemas.microsoft.com/office/drawing/2014/main" id="{7409A74B-2C46-422F-8FF1-AA9DB477E0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654737"/>
              </p:ext>
            </p:extLst>
          </p:nvPr>
        </p:nvGraphicFramePr>
        <p:xfrm>
          <a:off x="1122972" y="2050742"/>
          <a:ext cx="10329222" cy="3816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994389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E807223-DF88-4D6D-970E-08919E5E02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AECBD5-34F0-46FF-8753-894CCAF73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Battery Supply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83C31E7-B26A-49F1-A4C8-795501076F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84743" y="2286000"/>
            <a:ext cx="5793475" cy="35814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9V Rating </a:t>
            </a:r>
          </a:p>
          <a:p>
            <a:r>
              <a:rPr lang="en-US" dirty="0"/>
              <a:t>Lithium ion composition </a:t>
            </a:r>
          </a:p>
          <a:p>
            <a:r>
              <a:rPr lang="en-US" dirty="0"/>
              <a:t>Rechargeable </a:t>
            </a:r>
          </a:p>
          <a:p>
            <a:r>
              <a:rPr lang="en-US" dirty="0"/>
              <a:t>Highly Cost Effective</a:t>
            </a:r>
          </a:p>
          <a:p>
            <a:r>
              <a:rPr lang="en-US" dirty="0"/>
              <a:t>Easily Substitutable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53FC677E-337A-409C-8F9D-2CB412A7699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7" r="-2" b="4039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1755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58F34-A8F8-47A3-AA47-1DF87A51F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963" y="193159"/>
            <a:ext cx="9544074" cy="797441"/>
          </a:xfrm>
        </p:spPr>
        <p:txBody>
          <a:bodyPr>
            <a:noAutofit/>
          </a:bodyPr>
          <a:lstStyle/>
          <a:p>
            <a:pPr algn="ctr"/>
            <a:r>
              <a:rPr lang="en-US" sz="5000" dirty="0"/>
              <a:t>Closed Switch (Power Supply)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1E042C-6C40-446C-9E4D-BFC2728A4CEB}"/>
              </a:ext>
            </a:extLst>
          </p:cNvPr>
          <p:cNvSpPr txBox="1">
            <a:spLocks/>
          </p:cNvSpPr>
          <p:nvPr/>
        </p:nvSpPr>
        <p:spPr>
          <a:xfrm>
            <a:off x="9298744" y="4746652"/>
            <a:ext cx="2490329" cy="34684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sz="24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990068A-28A1-4FCE-BEE0-A2FE74A5FA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8073"/>
            <a:ext cx="12090341" cy="4681058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A67F23C-7BBF-4B09-877C-255547CECFAB}"/>
              </a:ext>
            </a:extLst>
          </p:cNvPr>
          <p:cNvSpPr/>
          <p:nvPr/>
        </p:nvSpPr>
        <p:spPr>
          <a:xfrm>
            <a:off x="369116" y="0"/>
            <a:ext cx="570451" cy="146807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22DEB0-104A-49C4-99F5-037AC944494F}"/>
              </a:ext>
            </a:extLst>
          </p:cNvPr>
          <p:cNvSpPr/>
          <p:nvPr/>
        </p:nvSpPr>
        <p:spPr>
          <a:xfrm>
            <a:off x="376757" y="6149131"/>
            <a:ext cx="570451" cy="734036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157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0BC9609-A8AF-411F-A9E0-C3B93C8945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322702-864A-4EFB-91BA-8AFC8C085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39704"/>
            <a:ext cx="3299579" cy="5577840"/>
          </a:xfrm>
        </p:spPr>
        <p:txBody>
          <a:bodyPr anchor="ctr">
            <a:normAutofit/>
          </a:bodyPr>
          <a:lstStyle/>
          <a:p>
            <a:pPr algn="ctr"/>
            <a:r>
              <a:rPr lang="en-US" dirty="0">
                <a:cs typeface="Calibri" panose="020F0502020204030204" pitchFamily="34" charset="0"/>
              </a:rPr>
              <a:t>Goals and Objectives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7D4292E-4C69-4924-AD77-29A61D323D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6562839"/>
              </p:ext>
            </p:extLst>
          </p:nvPr>
        </p:nvGraphicFramePr>
        <p:xfrm>
          <a:off x="4901472" y="639705"/>
          <a:ext cx="6506304" cy="5577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18259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F7F42-FF42-4E9B-8BCA-2F14E5189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104" y="281764"/>
            <a:ext cx="9913791" cy="983511"/>
          </a:xfrm>
        </p:spPr>
        <p:txBody>
          <a:bodyPr>
            <a:noAutofit/>
          </a:bodyPr>
          <a:lstStyle/>
          <a:p>
            <a:pPr algn="ctr"/>
            <a:r>
              <a:rPr lang="en-US" sz="5000" dirty="0"/>
              <a:t>Open Switch (Battery Backup)</a:t>
            </a:r>
            <a:br>
              <a:rPr lang="en-US" sz="5000" dirty="0"/>
            </a:br>
            <a:endParaRPr lang="en-US" sz="5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0C383F-FEFB-4DED-82F6-07CBCE9C8CCF}"/>
              </a:ext>
            </a:extLst>
          </p:cNvPr>
          <p:cNvSpPr/>
          <p:nvPr/>
        </p:nvSpPr>
        <p:spPr>
          <a:xfrm>
            <a:off x="360727" y="0"/>
            <a:ext cx="486561" cy="1265275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65132-20E6-4AF3-A1B3-7B992261C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5275"/>
            <a:ext cx="12192000" cy="48826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07A2B33-2016-4E0D-90F7-F7A416249A8D}"/>
              </a:ext>
            </a:extLst>
          </p:cNvPr>
          <p:cNvSpPr/>
          <p:nvPr/>
        </p:nvSpPr>
        <p:spPr>
          <a:xfrm>
            <a:off x="360727" y="6147922"/>
            <a:ext cx="486561" cy="71007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069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CCDA9D9-5334-4633-B03F-32CBF0C6243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-11289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721169-1285-4280-AF9C-C5D5E96EC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3569" y="79744"/>
            <a:ext cx="5525657" cy="801100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chemeClr val="tx1"/>
                </a:solidFill>
              </a:rPr>
              <a:t>Enclosure Design</a:t>
            </a:r>
          </a:p>
        </p:txBody>
      </p:sp>
    </p:spTree>
    <p:extLst>
      <p:ext uri="{BB962C8B-B14F-4D97-AF65-F5344CB8AC3E}">
        <p14:creationId xmlns:p14="http://schemas.microsoft.com/office/powerpoint/2010/main" val="10106960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5DE3B-84DA-4BCF-8FCE-F3F17C257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6311" y="129480"/>
            <a:ext cx="5774578" cy="893685"/>
          </a:xfrm>
        </p:spPr>
        <p:txBody>
          <a:bodyPr/>
          <a:lstStyle/>
          <a:p>
            <a:pPr algn="ctr"/>
            <a:r>
              <a:rPr lang="en-US" dirty="0"/>
              <a:t>Enclosure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AA24D9B-6110-4F34-8F83-56ED4C1270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422" y="1152644"/>
            <a:ext cx="5774578" cy="570535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444DD0-2F3D-4FC9-82D3-795A72A156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644"/>
            <a:ext cx="5943600" cy="57053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50C5859-DE28-4686-8EED-07132692F236}"/>
              </a:ext>
            </a:extLst>
          </p:cNvPr>
          <p:cNvSpPr/>
          <p:nvPr/>
        </p:nvSpPr>
        <p:spPr>
          <a:xfrm>
            <a:off x="411061" y="0"/>
            <a:ext cx="369115" cy="1152644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444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8835C-116F-4AA0-8DFC-09EF47752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34" y="101457"/>
            <a:ext cx="3901580" cy="1325563"/>
          </a:xfrm>
        </p:spPr>
        <p:txBody>
          <a:bodyPr>
            <a:noAutofit/>
          </a:bodyPr>
          <a:lstStyle/>
          <a:p>
            <a:r>
              <a:rPr lang="en-US" sz="5000" dirty="0"/>
              <a:t>PCB </a:t>
            </a:r>
            <a:br>
              <a:rPr lang="en-US" sz="5000" dirty="0"/>
            </a:br>
            <a:r>
              <a:rPr lang="en-US" sz="5000" dirty="0"/>
              <a:t>Schematics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D72B9D-6D43-4A1E-923A-DE6454371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3321" y="0"/>
            <a:ext cx="803868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5288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36724-8BD0-4DB9-8BFA-498105741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990" y="95088"/>
            <a:ext cx="2559475" cy="1390812"/>
          </a:xfrm>
        </p:spPr>
        <p:txBody>
          <a:bodyPr>
            <a:normAutofit fontScale="90000"/>
          </a:bodyPr>
          <a:lstStyle/>
          <a:p>
            <a:r>
              <a:rPr lang="en-US" sz="5000" dirty="0"/>
              <a:t>Full </a:t>
            </a:r>
            <a:br>
              <a:rPr lang="en-US" sz="5000" dirty="0"/>
            </a:br>
            <a:r>
              <a:rPr lang="en-US" sz="5000" dirty="0"/>
              <a:t>PCB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75DA3B-4F1B-4258-8ECD-C7785DAF31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193" y="-12950"/>
            <a:ext cx="8204807" cy="687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3372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C9133C-807E-48A3-86A2-6F7E29017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896" y="6399"/>
            <a:ext cx="2485872" cy="2973701"/>
          </a:xfrm>
        </p:spPr>
        <p:txBody>
          <a:bodyPr>
            <a:normAutofit/>
          </a:bodyPr>
          <a:lstStyle/>
          <a:p>
            <a:r>
              <a:rPr lang="en-US" sz="5000" dirty="0"/>
              <a:t>PCB Power Section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4626D6-4F5B-49EC-AF8A-0E3B2A0A6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8520" y="0"/>
            <a:ext cx="8383481" cy="684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010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A45DC-C138-4CC4-B486-E3409920C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911" y="202019"/>
            <a:ext cx="3759245" cy="2441693"/>
          </a:xfrm>
        </p:spPr>
        <p:txBody>
          <a:bodyPr>
            <a:normAutofit/>
          </a:bodyPr>
          <a:lstStyle/>
          <a:p>
            <a:r>
              <a:rPr lang="en-US" sz="5000" dirty="0"/>
              <a:t>PCB Reset </a:t>
            </a:r>
            <a:br>
              <a:rPr lang="en-US" sz="5000" dirty="0"/>
            </a:br>
            <a:r>
              <a:rPr lang="en-US" sz="5000" dirty="0"/>
              <a:t>&amp; Stepdown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4E0770-F0FC-4255-9EAC-BBD8A07E2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0614" y="0"/>
            <a:ext cx="7811386" cy="688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8802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07727-7C31-4A16-8904-F881ABE9C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178" y="116959"/>
            <a:ext cx="3008422" cy="3032641"/>
          </a:xfrm>
        </p:spPr>
        <p:txBody>
          <a:bodyPr>
            <a:normAutofit/>
          </a:bodyPr>
          <a:lstStyle/>
          <a:p>
            <a:r>
              <a:rPr lang="en-US" sz="5000" dirty="0"/>
              <a:t>PCB MCU, ICSP, and Resonator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5BD6A2-4C3E-4B7E-B181-3E42310603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4600" y="0"/>
            <a:ext cx="8428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099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85797-AA0C-43D7-8B2E-69FF75641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461" y="142808"/>
            <a:ext cx="4446728" cy="1877379"/>
          </a:xfrm>
        </p:spPr>
        <p:txBody>
          <a:bodyPr>
            <a:normAutofit fontScale="90000"/>
          </a:bodyPr>
          <a:lstStyle/>
          <a:p>
            <a:r>
              <a:rPr lang="en-US" sz="5000" dirty="0"/>
              <a:t>PCB </a:t>
            </a:r>
            <a:br>
              <a:rPr lang="en-US" sz="5000" dirty="0"/>
            </a:br>
            <a:r>
              <a:rPr lang="en-US" sz="5600" dirty="0"/>
              <a:t>Grounded</a:t>
            </a:r>
            <a:r>
              <a:rPr lang="en-US" sz="5000" dirty="0"/>
              <a:t> </a:t>
            </a:r>
            <a:br>
              <a:rPr lang="en-US" sz="5000" dirty="0"/>
            </a:br>
            <a:r>
              <a:rPr lang="en-US" sz="5000" dirty="0"/>
              <a:t>Top Layer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F467A4-46AA-4098-B43C-497E3544F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401" y="0"/>
            <a:ext cx="78355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7474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C89EA62-F38E-4285-A105-C5E1BD360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2CF6E46A-CCCD-4728-B011-E147B2362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2E2C684B-30C9-4689-A529-EBF1B8ADB2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ABA7F3F-D56F-4C06-84AC-03FC83B064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15374B5-D7C8-4AA9-BE65-DB7A0CA9B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C73A7452-ED0F-4903-A620-8D103E556C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F6A3F6CE-D581-4C37-8822-4F4A68325E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202E358-14A9-4E1E-B338-2DFDABF12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128" y="1788454"/>
            <a:ext cx="8361229" cy="209822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7200" cap="all"/>
              <a:t>Administrative Content </a:t>
            </a:r>
          </a:p>
        </p:txBody>
      </p:sp>
    </p:spTree>
    <p:extLst>
      <p:ext uri="{BB962C8B-B14F-4D97-AF65-F5344CB8AC3E}">
        <p14:creationId xmlns:p14="http://schemas.microsoft.com/office/powerpoint/2010/main" val="4778353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0FA22-E61E-493D-99DD-CBE4AC8D3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913"/>
            <a:ext cx="10515600" cy="809334"/>
          </a:xfrm>
        </p:spPr>
        <p:txBody>
          <a:bodyPr/>
          <a:lstStyle/>
          <a:p>
            <a:pPr algn="ctr"/>
            <a:r>
              <a:rPr lang="en-US" sz="5000" dirty="0">
                <a:cs typeface="Calibri" panose="020F0502020204030204" pitchFamily="34" charset="0"/>
              </a:rPr>
              <a:t>Specifications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1D51856-0CAB-404F-92AA-04FB6599D7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346235"/>
              </p:ext>
            </p:extLst>
          </p:nvPr>
        </p:nvGraphicFramePr>
        <p:xfrm>
          <a:off x="2044109" y="1228793"/>
          <a:ext cx="8103782" cy="5512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891">
                  <a:extLst>
                    <a:ext uri="{9D8B030D-6E8A-4147-A177-3AD203B41FA5}">
                      <a16:colId xmlns:a16="http://schemas.microsoft.com/office/drawing/2014/main" val="3328950871"/>
                    </a:ext>
                  </a:extLst>
                </a:gridCol>
                <a:gridCol w="4051891">
                  <a:extLst>
                    <a:ext uri="{9D8B030D-6E8A-4147-A177-3AD203B41FA5}">
                      <a16:colId xmlns:a16="http://schemas.microsoft.com/office/drawing/2014/main" val="1981267221"/>
                    </a:ext>
                  </a:extLst>
                </a:gridCol>
              </a:tblGrid>
              <a:tr h="782709">
                <a:tc>
                  <a:txBody>
                    <a:bodyPr/>
                    <a:lstStyle/>
                    <a:p>
                      <a:r>
                        <a:rPr lang="en-US" sz="2000" dirty="0"/>
                        <a:t>Project Area</a:t>
                      </a:r>
                    </a:p>
                  </a:txBody>
                  <a:tcPr marL="73032" marR="73032" marT="36516" marB="36516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Design Specification</a:t>
                      </a:r>
                    </a:p>
                  </a:txBody>
                  <a:tcPr marL="73032" marR="73032" marT="36516" marB="36516"/>
                </a:tc>
                <a:extLst>
                  <a:ext uri="{0D108BD9-81ED-4DB2-BD59-A6C34878D82A}">
                    <a16:rowId xmlns:a16="http://schemas.microsoft.com/office/drawing/2014/main" val="63139719"/>
                  </a:ext>
                </a:extLst>
              </a:tr>
              <a:tr h="10547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Temperature Monitoring </a:t>
                      </a:r>
                    </a:p>
                  </a:txBody>
                  <a:tcPr marL="73032" marR="73032" marT="36516" marB="365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Be able to monitor temperatures from 20°C to 40°C</a:t>
                      </a:r>
                    </a:p>
                  </a:txBody>
                  <a:tcPr marL="73032" marR="73032" marT="36516" marB="36516"/>
                </a:tc>
                <a:extLst>
                  <a:ext uri="{0D108BD9-81ED-4DB2-BD59-A6C34878D82A}">
                    <a16:rowId xmlns:a16="http://schemas.microsoft.com/office/drawing/2014/main" val="1791896586"/>
                  </a:ext>
                </a:extLst>
              </a:tr>
              <a:tr h="10547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Humidity Monitoring </a:t>
                      </a:r>
                    </a:p>
                  </a:txBody>
                  <a:tcPr marL="73032" marR="73032" marT="36516" marB="365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Be able to monitor up to 70% humidity</a:t>
                      </a:r>
                    </a:p>
                  </a:txBody>
                  <a:tcPr marL="73032" marR="73032" marT="36516" marB="36516"/>
                </a:tc>
                <a:extLst>
                  <a:ext uri="{0D108BD9-81ED-4DB2-BD59-A6C34878D82A}">
                    <a16:rowId xmlns:a16="http://schemas.microsoft.com/office/drawing/2014/main" val="873631561"/>
                  </a:ext>
                </a:extLst>
              </a:tr>
              <a:tr h="782709">
                <a:tc>
                  <a:txBody>
                    <a:bodyPr/>
                    <a:lstStyle/>
                    <a:p>
                      <a:r>
                        <a:rPr lang="en-US" sz="2000" dirty="0"/>
                        <a:t>Battery Life</a:t>
                      </a:r>
                    </a:p>
                  </a:txBody>
                  <a:tcPr marL="73032" marR="73032" marT="36516" marB="36516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Run off battery for a minimum of 2 hours</a:t>
                      </a:r>
                    </a:p>
                  </a:txBody>
                  <a:tcPr marL="73032" marR="73032" marT="36516" marB="36516"/>
                </a:tc>
                <a:extLst>
                  <a:ext uri="{0D108BD9-81ED-4DB2-BD59-A6C34878D82A}">
                    <a16:rowId xmlns:a16="http://schemas.microsoft.com/office/drawing/2014/main" val="3267429427"/>
                  </a:ext>
                </a:extLst>
              </a:tr>
              <a:tr h="782709">
                <a:tc>
                  <a:txBody>
                    <a:bodyPr/>
                    <a:lstStyle/>
                    <a:p>
                      <a:r>
                        <a:rPr lang="en-US" sz="2000" dirty="0"/>
                        <a:t>Portability/Weight</a:t>
                      </a:r>
                    </a:p>
                  </a:txBody>
                  <a:tcPr marL="73032" marR="73032" marT="36516" marB="36516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Weight less than 20lbs </a:t>
                      </a:r>
                    </a:p>
                  </a:txBody>
                  <a:tcPr marL="73032" marR="73032" marT="36516" marB="36516"/>
                </a:tc>
                <a:extLst>
                  <a:ext uri="{0D108BD9-81ED-4DB2-BD59-A6C34878D82A}">
                    <a16:rowId xmlns:a16="http://schemas.microsoft.com/office/drawing/2014/main" val="3094490411"/>
                  </a:ext>
                </a:extLst>
              </a:tr>
              <a:tr h="10547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Portability/Size</a:t>
                      </a:r>
                    </a:p>
                  </a:txBody>
                  <a:tcPr marL="73032" marR="73032" marT="36516" marB="36516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Dimensions within 2ft x 2ft x 3ft dimension (</a:t>
                      </a:r>
                      <a:r>
                        <a:rPr lang="en-US" sz="2000" dirty="0" err="1"/>
                        <a:t>LxWxH</a:t>
                      </a:r>
                      <a:r>
                        <a:rPr lang="en-US" sz="2000" dirty="0"/>
                        <a:t>)</a:t>
                      </a:r>
                    </a:p>
                  </a:txBody>
                  <a:tcPr marL="73032" marR="73032" marT="36516" marB="36516"/>
                </a:tc>
                <a:extLst>
                  <a:ext uri="{0D108BD9-81ED-4DB2-BD59-A6C34878D82A}">
                    <a16:rowId xmlns:a16="http://schemas.microsoft.com/office/drawing/2014/main" val="2986133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73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E79D6-885F-4804-93BA-5FAC48DDC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6204" y="290890"/>
            <a:ext cx="6359591" cy="1601706"/>
          </a:xfrm>
        </p:spPr>
        <p:txBody>
          <a:bodyPr/>
          <a:lstStyle/>
          <a:p>
            <a:pPr algn="ctr"/>
            <a:r>
              <a:rPr lang="en-US" dirty="0"/>
              <a:t>Work Distribution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FCE1EE6-6C3C-467C-B248-C3347AFAE2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835793"/>
              </p:ext>
            </p:extLst>
          </p:nvPr>
        </p:nvGraphicFramePr>
        <p:xfrm>
          <a:off x="0" y="1531088"/>
          <a:ext cx="12192000" cy="53269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456564136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63839062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81270194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45366603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50932005"/>
                    </a:ext>
                  </a:extLst>
                </a:gridCol>
              </a:tblGrid>
              <a:tr h="463656">
                <a:tc>
                  <a:txBody>
                    <a:bodyPr/>
                    <a:lstStyle/>
                    <a:p>
                      <a:r>
                        <a:rPr lang="en-US" dirty="0"/>
                        <a:t>Name/Section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Kareem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Nick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Syed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3482047"/>
                  </a:ext>
                </a:extLst>
              </a:tr>
              <a:tr h="1033817">
                <a:tc>
                  <a:txBody>
                    <a:bodyPr/>
                    <a:lstStyle/>
                    <a:p>
                      <a:r>
                        <a:rPr lang="en-US" dirty="0"/>
                        <a:t>Embedded Logic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Secondary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Primary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1726398"/>
                  </a:ext>
                </a:extLst>
              </a:tr>
              <a:tr h="1195630">
                <a:tc>
                  <a:txBody>
                    <a:bodyPr/>
                    <a:lstStyle/>
                    <a:p>
                      <a:r>
                        <a:rPr lang="en-US" dirty="0"/>
                        <a:t>Wireless Communications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Primary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Secondary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804243"/>
                  </a:ext>
                </a:extLst>
              </a:tr>
              <a:tr h="598956">
                <a:tc>
                  <a:txBody>
                    <a:bodyPr/>
                    <a:lstStyle/>
                    <a:p>
                      <a:r>
                        <a:rPr lang="en-US" dirty="0"/>
                        <a:t>PCB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Secondary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Primary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313975"/>
                  </a:ext>
                </a:extLst>
              </a:tr>
              <a:tr h="598956">
                <a:tc>
                  <a:txBody>
                    <a:bodyPr/>
                    <a:lstStyle/>
                    <a:p>
                      <a:r>
                        <a:rPr lang="en-US" dirty="0"/>
                        <a:t>Power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Primary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Secondary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261310"/>
                  </a:ext>
                </a:extLst>
              </a:tr>
              <a:tr h="598956">
                <a:tc>
                  <a:txBody>
                    <a:bodyPr/>
                    <a:lstStyle/>
                    <a:p>
                      <a:r>
                        <a:rPr lang="en-US" dirty="0"/>
                        <a:t>Supporting Softwares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Secondary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Primary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7663081"/>
                  </a:ext>
                </a:extLst>
              </a:tr>
              <a:tr h="836940">
                <a:tc>
                  <a:txBody>
                    <a:bodyPr/>
                    <a:lstStyle/>
                    <a:p>
                      <a:r>
                        <a:rPr lang="en-US" dirty="0"/>
                        <a:t>Enclosure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Primary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Secondary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565008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2F1AC56B-3498-4E8E-BF27-57CE3774F8D6}"/>
              </a:ext>
            </a:extLst>
          </p:cNvPr>
          <p:cNvSpPr/>
          <p:nvPr/>
        </p:nvSpPr>
        <p:spPr>
          <a:xfrm>
            <a:off x="388089" y="0"/>
            <a:ext cx="457200" cy="153108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0566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55B45-5454-4925-9E57-D871FB2D0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3237" y="639134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en-US" sz="5000" dirty="0"/>
              <a:t>IEC 60529 Standard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0E30F7-B145-44C6-A024-8AE62BA694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43092" y="2135127"/>
            <a:ext cx="4937655" cy="3615267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Degrees of protection against water ingress </a:t>
            </a:r>
          </a:p>
          <a:p>
            <a:r>
              <a:rPr lang="en-US" sz="2400" dirty="0">
                <a:solidFill>
                  <a:schemeClr val="tx1"/>
                </a:solidFill>
              </a:rPr>
              <a:t>Protection level at minimum is 2 (Protected against vertically falling water drops when enclosure tilted up to 15°) with a maximum level of 4 (Protected against splashing water )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ED1D5E-70C0-43F7-92BF-3F2C12AEB2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60892" y="2146201"/>
            <a:ext cx="4934479" cy="361526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Degrees of access to hazardous Parts </a:t>
            </a:r>
          </a:p>
          <a:p>
            <a:r>
              <a:rPr lang="en-US" sz="2400" dirty="0">
                <a:solidFill>
                  <a:schemeClr val="tx1"/>
                </a:solidFill>
              </a:rPr>
              <a:t>The level of protection provided for hazardous part protection is a 2, protection of hazardous parts from a finger or a solid foreign objects ≤ 12.5 mm diameter </a:t>
            </a:r>
          </a:p>
        </p:txBody>
      </p:sp>
    </p:spTree>
    <p:extLst>
      <p:ext uri="{BB962C8B-B14F-4D97-AF65-F5344CB8AC3E}">
        <p14:creationId xmlns:p14="http://schemas.microsoft.com/office/powerpoint/2010/main" val="40735291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F3D4F-F0FA-48AF-B128-94601D93E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Communication Standards</a:t>
            </a:r>
            <a:br>
              <a:rPr lang="en-US" dirty="0"/>
            </a:br>
            <a:r>
              <a:rPr lang="en-US" dirty="0"/>
              <a:t>Comparisons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8C05B-BBC4-427F-A4E5-97C66EF38C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2822895" cy="3581401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Bluetooth SPP (Serial Port Profile) </a:t>
            </a:r>
          </a:p>
          <a:p>
            <a:r>
              <a:rPr lang="en-US" dirty="0"/>
              <a:t>Replaced RS-232 </a:t>
            </a:r>
          </a:p>
          <a:p>
            <a:r>
              <a:rPr lang="en-US" dirty="0"/>
              <a:t>Very Common</a:t>
            </a:r>
          </a:p>
          <a:p>
            <a:r>
              <a:rPr lang="en-US" dirty="0"/>
              <a:t>Payload size 128B </a:t>
            </a:r>
          </a:p>
          <a:p>
            <a:r>
              <a:rPr lang="en-US" dirty="0"/>
              <a:t>~1W baseline usage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D03E1C-6F2C-4B9C-9652-10594D9ADF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63046" y="2277608"/>
            <a:ext cx="2517929" cy="3581401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Bluetooth Low-Energy BLE</a:t>
            </a:r>
          </a:p>
          <a:p>
            <a:r>
              <a:rPr lang="en-US" dirty="0"/>
              <a:t>Low energy </a:t>
            </a:r>
            <a:br>
              <a:rPr lang="en-US" dirty="0"/>
            </a:br>
            <a:r>
              <a:rPr lang="en-US" dirty="0"/>
              <a:t>~.1-.5W </a:t>
            </a:r>
          </a:p>
          <a:p>
            <a:r>
              <a:rPr lang="en-US" dirty="0"/>
              <a:t>Good for acknowledgments</a:t>
            </a:r>
          </a:p>
          <a:p>
            <a:r>
              <a:rPr lang="en-US" dirty="0"/>
              <a:t>Payload size 35B  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84209C25-DB60-4764-A57C-09EBBEE8A2BD}"/>
              </a:ext>
            </a:extLst>
          </p:cNvPr>
          <p:cNvSpPr txBox="1">
            <a:spLocks/>
          </p:cNvSpPr>
          <p:nvPr/>
        </p:nvSpPr>
        <p:spPr>
          <a:xfrm>
            <a:off x="7649526" y="2265024"/>
            <a:ext cx="2822894" cy="33597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Wireless LAN 802.11n</a:t>
            </a:r>
          </a:p>
          <a:p>
            <a:r>
              <a:rPr lang="en-US" dirty="0"/>
              <a:t>2.4 or 5GHz frequency</a:t>
            </a:r>
          </a:p>
          <a:p>
            <a:r>
              <a:rPr lang="en-US" dirty="0"/>
              <a:t>Low-Power draw ~1W</a:t>
            </a:r>
          </a:p>
          <a:p>
            <a:r>
              <a:rPr lang="en-US" dirty="0"/>
              <a:t>Average payload size 0&lt;x&lt;500B</a:t>
            </a:r>
          </a:p>
        </p:txBody>
      </p:sp>
    </p:spTree>
    <p:extLst>
      <p:ext uri="{BB962C8B-B14F-4D97-AF65-F5344CB8AC3E}">
        <p14:creationId xmlns:p14="http://schemas.microsoft.com/office/powerpoint/2010/main" val="12663158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0BC9609-A8AF-411F-A9E0-C3B93C8945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9E344A-796F-4F40-96F3-D431DE7BC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39704"/>
            <a:ext cx="3299579" cy="5577840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Realistic Design Constraints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87D34A0-2981-4684-BFAC-F2C7AAF738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4394188"/>
              </p:ext>
            </p:extLst>
          </p:nvPr>
        </p:nvGraphicFramePr>
        <p:xfrm>
          <a:off x="4901472" y="639705"/>
          <a:ext cx="6506304" cy="5577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67667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D114FB5-73BC-47C1-8D4E-9A84B26EEC1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7512279"/>
              </p:ext>
            </p:extLst>
          </p:nvPr>
        </p:nvGraphicFramePr>
        <p:xfrm>
          <a:off x="1" y="0"/>
          <a:ext cx="12191998" cy="68580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13042">
                  <a:extLst>
                    <a:ext uri="{9D8B030D-6E8A-4147-A177-3AD203B41FA5}">
                      <a16:colId xmlns:a16="http://schemas.microsoft.com/office/drawing/2014/main" val="1374684961"/>
                    </a:ext>
                  </a:extLst>
                </a:gridCol>
                <a:gridCol w="2517912">
                  <a:extLst>
                    <a:ext uri="{9D8B030D-6E8A-4147-A177-3AD203B41FA5}">
                      <a16:colId xmlns:a16="http://schemas.microsoft.com/office/drawing/2014/main" val="3214101270"/>
                    </a:ext>
                  </a:extLst>
                </a:gridCol>
                <a:gridCol w="3180522">
                  <a:extLst>
                    <a:ext uri="{9D8B030D-6E8A-4147-A177-3AD203B41FA5}">
                      <a16:colId xmlns:a16="http://schemas.microsoft.com/office/drawing/2014/main" val="992255007"/>
                    </a:ext>
                  </a:extLst>
                </a:gridCol>
                <a:gridCol w="3180522">
                  <a:extLst>
                    <a:ext uri="{9D8B030D-6E8A-4147-A177-3AD203B41FA5}">
                      <a16:colId xmlns:a16="http://schemas.microsoft.com/office/drawing/2014/main" val="2716663412"/>
                    </a:ext>
                  </a:extLst>
                </a:gridCol>
              </a:tblGrid>
              <a:tr h="530823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Project Budget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138450" marR="138450" marT="69225" marB="69225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6931423"/>
                  </a:ext>
                </a:extLst>
              </a:tr>
              <a:tr h="436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Expense</a:t>
                      </a:r>
                      <a:endParaRPr 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Estimated</a:t>
                      </a:r>
                      <a:endParaRPr 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Actual</a:t>
                      </a:r>
                      <a:endParaRPr 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Difference ($)</a:t>
                      </a:r>
                      <a:endParaRPr 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Franklin Gothic Medium" panose="020B06030201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610869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PCB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50.00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      61.68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     -11.68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6003350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CPU + Components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35.00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</a:rPr>
                        <a:t> $                       59.04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     -24.04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07439748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Moisture Sensor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80.00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      45.42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     34.58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848779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Light Source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40.00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      15.50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     24.50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39187165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>
                          <a:effectLst/>
                        </a:rPr>
                        <a:t>LCD Display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30.00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      18.99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     11.01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461980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>
                          <a:effectLst/>
                        </a:rPr>
                        <a:t>Enclosure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70.00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</a:rPr>
                        <a:t> $                       42.79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     27.21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15384147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Dev Kits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40.00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      31.99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     8.01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403479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</a:rPr>
                        <a:t>RTC</a:t>
                      </a:r>
                    </a:p>
                  </a:txBody>
                  <a:tcPr marL="0" marR="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</a:rPr>
                        <a:t>$                  15.00</a:t>
                      </a:r>
                    </a:p>
                  </a:txBody>
                  <a:tcPr marL="0" marR="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</a:rPr>
                        <a:t>$                        7.99</a:t>
                      </a:r>
                    </a:p>
                  </a:txBody>
                  <a:tcPr marL="0" marR="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     7.01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5142273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Power Supplies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20.00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      32.96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     -12.96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699325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Bluetooth Module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20.00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      22.99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     -2.99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008845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</a:rPr>
                        <a:t>Plant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</a:rPr>
                        <a:t>$                  10.00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</a:rPr>
                        <a:t> $                       11.99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     -1.99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006775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Miscellaneous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50.00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      114.25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$                       -64.02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86615920"/>
                  </a:ext>
                </a:extLst>
              </a:tr>
              <a:tr h="453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Total Expenses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520.00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      464.98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 $                       55.02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4846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71417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F60E9463-A7EE-47D6-A043-5329B400A8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919295"/>
              </p:ext>
            </p:extLst>
          </p:nvPr>
        </p:nvGraphicFramePr>
        <p:xfrm>
          <a:off x="0" y="1"/>
          <a:ext cx="12192003" cy="69033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1026">
                  <a:extLst>
                    <a:ext uri="{9D8B030D-6E8A-4147-A177-3AD203B41FA5}">
                      <a16:colId xmlns:a16="http://schemas.microsoft.com/office/drawing/2014/main" val="3384096929"/>
                    </a:ext>
                  </a:extLst>
                </a:gridCol>
                <a:gridCol w="2491497">
                  <a:extLst>
                    <a:ext uri="{9D8B030D-6E8A-4147-A177-3AD203B41FA5}">
                      <a16:colId xmlns:a16="http://schemas.microsoft.com/office/drawing/2014/main" val="454107634"/>
                    </a:ext>
                  </a:extLst>
                </a:gridCol>
                <a:gridCol w="970052">
                  <a:extLst>
                    <a:ext uri="{9D8B030D-6E8A-4147-A177-3AD203B41FA5}">
                      <a16:colId xmlns:a16="http://schemas.microsoft.com/office/drawing/2014/main" val="329774778"/>
                    </a:ext>
                  </a:extLst>
                </a:gridCol>
                <a:gridCol w="1198097">
                  <a:extLst>
                    <a:ext uri="{9D8B030D-6E8A-4147-A177-3AD203B41FA5}">
                      <a16:colId xmlns:a16="http://schemas.microsoft.com/office/drawing/2014/main" val="3122826355"/>
                    </a:ext>
                  </a:extLst>
                </a:gridCol>
                <a:gridCol w="1170867">
                  <a:extLst>
                    <a:ext uri="{9D8B030D-6E8A-4147-A177-3AD203B41FA5}">
                      <a16:colId xmlns:a16="http://schemas.microsoft.com/office/drawing/2014/main" val="940110657"/>
                    </a:ext>
                  </a:extLst>
                </a:gridCol>
                <a:gridCol w="2368965">
                  <a:extLst>
                    <a:ext uri="{9D8B030D-6E8A-4147-A177-3AD203B41FA5}">
                      <a16:colId xmlns:a16="http://schemas.microsoft.com/office/drawing/2014/main" val="1145471431"/>
                    </a:ext>
                  </a:extLst>
                </a:gridCol>
                <a:gridCol w="1279787">
                  <a:extLst>
                    <a:ext uri="{9D8B030D-6E8A-4147-A177-3AD203B41FA5}">
                      <a16:colId xmlns:a16="http://schemas.microsoft.com/office/drawing/2014/main" val="1397255925"/>
                    </a:ext>
                  </a:extLst>
                </a:gridCol>
                <a:gridCol w="1211712">
                  <a:extLst>
                    <a:ext uri="{9D8B030D-6E8A-4147-A177-3AD203B41FA5}">
                      <a16:colId xmlns:a16="http://schemas.microsoft.com/office/drawing/2014/main" val="2806743354"/>
                    </a:ext>
                  </a:extLst>
                </a:gridCol>
              </a:tblGrid>
              <a:tr h="547965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Bill of Material</a:t>
                      </a:r>
                      <a:endParaRPr 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4952104"/>
                  </a:ext>
                </a:extLst>
              </a:tr>
              <a:tr h="5479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Quantity 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Part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Unit Price 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Line Total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Quantity 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Part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Unit Price 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Line Total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583302"/>
                  </a:ext>
                </a:extLst>
              </a:tr>
              <a:tr h="5479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2.1mm Barrel Jack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1.625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3.25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16MHz Resonator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0.315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0.63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8479057"/>
                  </a:ext>
                </a:extLst>
              </a:tr>
              <a:tr h="2767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47uF Cap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1.255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2.51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47uF Cap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1.435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2.87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extLst>
                  <a:ext uri="{0D108BD9-81ED-4DB2-BD59-A6C34878D82A}">
                    <a16:rowId xmlns:a16="http://schemas.microsoft.com/office/drawing/2014/main" val="3437776061"/>
                  </a:ext>
                </a:extLst>
              </a:tr>
              <a:tr h="5479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1A Schottky Diode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0.31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0.31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LDO Regulator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0.4967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1.49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390843"/>
                  </a:ext>
                </a:extLst>
              </a:tr>
              <a:tr h="5933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2A Schottky Diode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0.43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0.43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1A Switching Diode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0.076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0.76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extLst>
                  <a:ext uri="{0D108BD9-81ED-4DB2-BD59-A6C34878D82A}">
                    <a16:rowId xmlns:a16="http://schemas.microsoft.com/office/drawing/2014/main" val="2670929806"/>
                  </a:ext>
                </a:extLst>
              </a:tr>
              <a:tr h="5479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1uF Cap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0.25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0.75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MCU ATMEGA2560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10.65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10.65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984887"/>
                  </a:ext>
                </a:extLst>
              </a:tr>
              <a:tr h="2767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.1uF Cap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0.005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0.05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SD Card Slot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6.59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6.59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extLst>
                  <a:ext uri="{0D108BD9-81ED-4DB2-BD59-A6C34878D82A}">
                    <a16:rowId xmlns:a16="http://schemas.microsoft.com/office/drawing/2014/main" val="1176354217"/>
                  </a:ext>
                </a:extLst>
              </a:tr>
              <a:tr h="5479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1uF Cap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0.105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1.05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Bluetooth Module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7.99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7.99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037679"/>
                  </a:ext>
                </a:extLst>
              </a:tr>
              <a:tr h="2767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LDO Regulator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0.4025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1.61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DHT11 Sensor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extLst>
                  <a:ext uri="{0D108BD9-81ED-4DB2-BD59-A6C34878D82A}">
                    <a16:rowId xmlns:a16="http://schemas.microsoft.com/office/drawing/2014/main" val="1168116853"/>
                  </a:ext>
                </a:extLst>
              </a:tr>
              <a:tr h="5479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150mA Switch Diode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0.125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SEN-13322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5.95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5.95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4169916"/>
                  </a:ext>
                </a:extLst>
              </a:tr>
              <a:tr h="5479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Res Film Array 10k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0.014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0.14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EAALST05RDMA0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0.6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0.6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extLst>
                  <a:ext uri="{0D108BD9-81ED-4DB2-BD59-A6C34878D82A}">
                    <a16:rowId xmlns:a16="http://schemas.microsoft.com/office/drawing/2014/main" val="2064282190"/>
                  </a:ext>
                </a:extLst>
              </a:tr>
              <a:tr h="5479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1A Schottky Diode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0.3925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1.57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 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Total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44.4017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55.47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5442341"/>
                  </a:ext>
                </a:extLst>
              </a:tr>
              <a:tr h="5479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16MHz Resonator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0.385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0.77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08" marR="6008" marT="6008" marB="0" anchor="b"/>
                </a:tc>
                <a:extLst>
                  <a:ext uri="{0D108BD9-81ED-4DB2-BD59-A6C34878D82A}">
                    <a16:rowId xmlns:a16="http://schemas.microsoft.com/office/drawing/2014/main" val="768457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73939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C89EA62-F38E-4285-A105-C5E1BD360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2CF6E46A-CCCD-4728-B011-E147B2362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E2C684B-30C9-4689-A529-EBF1B8ADB2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ABA7F3F-D56F-4C06-84AC-03FC83B064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15374B5-D7C8-4AA9-BE65-DB7A0CA9B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C73A7452-ED0F-4903-A620-8D103E556C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F6A3F6CE-D581-4C37-8822-4F4A68325E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641783C8-F761-4CCD-B5D9-7A126D55C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128" y="1788454"/>
            <a:ext cx="8361229" cy="209822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7200" cap="all"/>
              <a:t>Questions and Comments</a:t>
            </a:r>
          </a:p>
        </p:txBody>
      </p:sp>
    </p:spTree>
    <p:extLst>
      <p:ext uri="{BB962C8B-B14F-4D97-AF65-F5344CB8AC3E}">
        <p14:creationId xmlns:p14="http://schemas.microsoft.com/office/powerpoint/2010/main" val="4872068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449BC34D-9C23-4D6D-8213-1F471AF85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FA0F5D6C-5025-4D7E-82DD-C2C6FDA1E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E2AF2C17-4AB4-4402-B84B-129EF95D1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F9A0C1C-8ABC-401B-8FE9-AC9327C4C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DFB55A-D0A4-4546-B022-E4D1FC19C606}"/>
              </a:ext>
            </a:extLst>
          </p:cNvPr>
          <p:cNvSpPr txBox="1"/>
          <p:nvPr/>
        </p:nvSpPr>
        <p:spPr>
          <a:xfrm>
            <a:off x="8154186" y="634028"/>
            <a:ext cx="3355942" cy="373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89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cap="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>House </a:t>
            </a:r>
          </a:p>
          <a:p>
            <a:pPr algn="ctr" defTabSz="914400">
              <a:lnSpc>
                <a:spcPct val="89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cap="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>of </a:t>
            </a:r>
          </a:p>
          <a:p>
            <a:pPr algn="ctr" defTabSz="914400">
              <a:lnSpc>
                <a:spcPct val="89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cap="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>Quality </a:t>
            </a:r>
          </a:p>
        </p:txBody>
      </p:sp>
      <p:sp>
        <p:nvSpPr>
          <p:cNvPr id="33" name="Freeform 6">
            <a:extLst>
              <a:ext uri="{FF2B5EF4-FFF2-40B4-BE49-F238E27FC236}">
                <a16:creationId xmlns:a16="http://schemas.microsoft.com/office/drawing/2014/main" id="{BA5783C3-2F96-40A7-A24F-30CB07AA3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649163" y="634028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5" name="Freeform 6">
            <a:extLst>
              <a:ext uri="{FF2B5EF4-FFF2-40B4-BE49-F238E27FC236}">
                <a16:creationId xmlns:a16="http://schemas.microsoft.com/office/drawing/2014/main" id="{A9D08DBA-0326-4C4E-ACFB-576F3ABDD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94670" y="2016617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" name="picture">
            <a:extLst>
              <a:ext uri="{FF2B5EF4-FFF2-40B4-BE49-F238E27FC236}">
                <a16:creationId xmlns:a16="http://schemas.microsoft.com/office/drawing/2014/main" id="{B3FF3C47-489E-4C07-B565-9F3D2C46F9A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46" y="1039632"/>
            <a:ext cx="6310491" cy="505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78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FD428FD-C747-4FE9-82D3-8B39A40B3A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43654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181637-6936-4AA5-A479-53C6DBDF6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7097" y="159488"/>
            <a:ext cx="6164903" cy="677971"/>
          </a:xfrm>
        </p:spPr>
        <p:txBody>
          <a:bodyPr>
            <a:normAutofit fontScale="90000"/>
          </a:bodyPr>
          <a:lstStyle/>
          <a:p>
            <a:r>
              <a:rPr lang="en-US" dirty="0">
                <a:cs typeface="Calibri" panose="020F0502020204030204" pitchFamily="34" charset="0"/>
              </a:rPr>
              <a:t>Electrical System Diagram</a:t>
            </a:r>
          </a:p>
        </p:txBody>
      </p:sp>
    </p:spTree>
    <p:extLst>
      <p:ext uri="{BB962C8B-B14F-4D97-AF65-F5344CB8AC3E}">
        <p14:creationId xmlns:p14="http://schemas.microsoft.com/office/powerpoint/2010/main" val="1755007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C89EA62-F38E-4285-A105-C5E1BD360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2CF6E46A-CCCD-4728-B011-E147B2362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2E2C684B-30C9-4689-A529-EBF1B8ADB2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ABA7F3F-D56F-4C06-84AC-03FC83B064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15374B5-D7C8-4AA9-BE65-DB7A0CA9B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C73A7452-ED0F-4903-A620-8D103E556C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F6A3F6CE-D581-4C37-8822-4F4A68325E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202E358-14A9-4E1E-B338-2DFDABF12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128" y="1788454"/>
            <a:ext cx="8361229" cy="209822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7200" cap="all" dirty="0"/>
              <a:t>Project Design</a:t>
            </a:r>
          </a:p>
        </p:txBody>
      </p:sp>
    </p:spTree>
    <p:extLst>
      <p:ext uri="{BB962C8B-B14F-4D97-AF65-F5344CB8AC3E}">
        <p14:creationId xmlns:p14="http://schemas.microsoft.com/office/powerpoint/2010/main" val="2582281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9">
            <a:extLst>
              <a:ext uri="{FF2B5EF4-FFF2-40B4-BE49-F238E27FC236}">
                <a16:creationId xmlns:a16="http://schemas.microsoft.com/office/drawing/2014/main" id="{30BC9609-A8AF-411F-A9E0-C3B93C8945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B5EDE9-5858-4E9C-8BFC-B9D6FA3E1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39704"/>
            <a:ext cx="3299579" cy="5577840"/>
          </a:xfrm>
        </p:spPr>
        <p:txBody>
          <a:bodyPr anchor="ctr">
            <a:normAutofit/>
          </a:bodyPr>
          <a:lstStyle/>
          <a:p>
            <a:pPr algn="ctr"/>
            <a:r>
              <a:rPr lang="en-US" sz="4100">
                <a:cs typeface="Calibri" panose="020F0502020204030204" pitchFamily="34" charset="0"/>
              </a:rPr>
              <a:t>Requirements for CPU </a:t>
            </a:r>
          </a:p>
        </p:txBody>
      </p:sp>
      <p:graphicFrame>
        <p:nvGraphicFramePr>
          <p:cNvPr id="13" name="Content Placeholder 2">
            <a:extLst>
              <a:ext uri="{FF2B5EF4-FFF2-40B4-BE49-F238E27FC236}">
                <a16:creationId xmlns:a16="http://schemas.microsoft.com/office/drawing/2014/main" id="{E6E8CC5A-1C58-4FD4-B000-0BDC82D559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1384737"/>
              </p:ext>
            </p:extLst>
          </p:nvPr>
        </p:nvGraphicFramePr>
        <p:xfrm>
          <a:off x="4901472" y="639705"/>
          <a:ext cx="6506304" cy="5577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54154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A3553-0F59-4AA4-9254-D4EC9C3C1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2719" y="659219"/>
            <a:ext cx="6066561" cy="1292635"/>
          </a:xfrm>
        </p:spPr>
        <p:txBody>
          <a:bodyPr/>
          <a:lstStyle/>
          <a:p>
            <a:r>
              <a:rPr lang="en-US" dirty="0">
                <a:cs typeface="Calibri" panose="020F0502020204030204" pitchFamily="34" charset="0"/>
              </a:rPr>
              <a:t>CPU Comparisons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B9B9578-9FF2-421F-A981-69651E1769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298366"/>
              </p:ext>
            </p:extLst>
          </p:nvPr>
        </p:nvGraphicFramePr>
        <p:xfrm>
          <a:off x="0" y="1317970"/>
          <a:ext cx="12192000" cy="6071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6077867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4647241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686283821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34457081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35239450"/>
                    </a:ext>
                  </a:extLst>
                </a:gridCol>
              </a:tblGrid>
              <a:tr h="554003">
                <a:tc>
                  <a:txBody>
                    <a:bodyPr/>
                    <a:lstStyle/>
                    <a:p>
                      <a:endParaRPr lang="en-US" sz="23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Atmega 2560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PIC24FJ128GA010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ESP8266</a:t>
                      </a:r>
                      <a:endParaRPr lang="en-US" sz="2300" b="0" i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 MSP430</a:t>
                      </a:r>
                      <a:r>
                        <a:rPr lang="en-US" sz="2300" b="1" i="0" kern="1200" dirty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G2xx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3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8543" marR="118543" marT="59271" marB="59271"/>
                </a:tc>
                <a:extLst>
                  <a:ext uri="{0D108BD9-81ED-4DB2-BD59-A6C34878D82A}">
                    <a16:rowId xmlns:a16="http://schemas.microsoft.com/office/drawing/2014/main" val="3510970433"/>
                  </a:ext>
                </a:extLst>
              </a:tr>
              <a:tr h="554003"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Architecture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 Bit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 Bit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 Bit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 Bit</a:t>
                      </a:r>
                    </a:p>
                  </a:txBody>
                  <a:tcPr marL="118543" marR="118543" marT="59271" marB="59271"/>
                </a:tc>
                <a:extLst>
                  <a:ext uri="{0D108BD9-81ED-4DB2-BD59-A6C34878D82A}">
                    <a16:rowId xmlns:a16="http://schemas.microsoft.com/office/drawing/2014/main" val="3552971498"/>
                  </a:ext>
                </a:extLst>
              </a:tr>
              <a:tr h="554003"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 Memory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256kB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128kB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1MB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128kB</a:t>
                      </a:r>
                    </a:p>
                  </a:txBody>
                  <a:tcPr marL="118543" marR="118543" marT="59271" marB="59271"/>
                </a:tc>
                <a:extLst>
                  <a:ext uri="{0D108BD9-81ED-4DB2-BD59-A6C34878D82A}">
                    <a16:rowId xmlns:a16="http://schemas.microsoft.com/office/drawing/2014/main" val="1229702801"/>
                  </a:ext>
                </a:extLst>
              </a:tr>
              <a:tr h="554003"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SRAM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8kB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8Kb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80kB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4kB</a:t>
                      </a:r>
                    </a:p>
                  </a:txBody>
                  <a:tcPr marL="118543" marR="118543" marT="59271" marB="59271"/>
                </a:tc>
                <a:extLst>
                  <a:ext uri="{0D108BD9-81ED-4DB2-BD59-A6C34878D82A}">
                    <a16:rowId xmlns:a16="http://schemas.microsoft.com/office/drawing/2014/main" val="3729823329"/>
                  </a:ext>
                </a:extLst>
              </a:tr>
              <a:tr h="554003"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Clock Speed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16MHz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32MHz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80MHz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16MHz</a:t>
                      </a:r>
                    </a:p>
                  </a:txBody>
                  <a:tcPr marL="118543" marR="118543" marT="59271" marB="59271"/>
                </a:tc>
                <a:extLst>
                  <a:ext uri="{0D108BD9-81ED-4DB2-BD59-A6C34878D82A}">
                    <a16:rowId xmlns:a16="http://schemas.microsoft.com/office/drawing/2014/main" val="215193980"/>
                  </a:ext>
                </a:extLst>
              </a:tr>
              <a:tr h="554003"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EEPROM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4kB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64kB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80kB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56kB</a:t>
                      </a:r>
                    </a:p>
                  </a:txBody>
                  <a:tcPr marL="118543" marR="118543" marT="59271" marB="59271"/>
                </a:tc>
                <a:extLst>
                  <a:ext uri="{0D108BD9-81ED-4DB2-BD59-A6C34878D82A}">
                    <a16:rowId xmlns:a16="http://schemas.microsoft.com/office/drawing/2014/main" val="3872483777"/>
                  </a:ext>
                </a:extLst>
              </a:tr>
              <a:tr h="554003"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Number of Timers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118543" marR="118543" marT="59271" marB="59271"/>
                </a:tc>
                <a:extLst>
                  <a:ext uri="{0D108BD9-81ED-4DB2-BD59-A6C34878D82A}">
                    <a16:rowId xmlns:a16="http://schemas.microsoft.com/office/drawing/2014/main" val="3858050587"/>
                  </a:ext>
                </a:extLst>
              </a:tr>
              <a:tr h="554003"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JTAG Support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marL="118543" marR="118543" marT="59271" marB="59271"/>
                </a:tc>
                <a:extLst>
                  <a:ext uri="{0D108BD9-81ED-4DB2-BD59-A6C34878D82A}">
                    <a16:rowId xmlns:a16="http://schemas.microsoft.com/office/drawing/2014/main" val="2565853396"/>
                  </a:ext>
                </a:extLst>
              </a:tr>
              <a:tr h="554003"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GPIOs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86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</a:t>
                      </a:r>
                    </a:p>
                  </a:txBody>
                  <a:tcPr marL="118543" marR="118543" marT="59271" marB="59271"/>
                </a:tc>
                <a:extLst>
                  <a:ext uri="{0D108BD9-81ED-4DB2-BD59-A6C34878D82A}">
                    <a16:rowId xmlns:a16="http://schemas.microsoft.com/office/drawing/2014/main" val="47655511"/>
                  </a:ext>
                </a:extLst>
              </a:tr>
              <a:tr h="554003"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Support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Abundant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Minimal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Adequate </a:t>
                      </a:r>
                    </a:p>
                  </a:txBody>
                  <a:tcPr marL="118543" marR="118543" marT="59271" marB="59271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Adequate </a:t>
                      </a:r>
                    </a:p>
                  </a:txBody>
                  <a:tcPr marL="118543" marR="118543" marT="59271" marB="59271"/>
                </a:tc>
                <a:extLst>
                  <a:ext uri="{0D108BD9-81ED-4DB2-BD59-A6C34878D82A}">
                    <a16:rowId xmlns:a16="http://schemas.microsoft.com/office/drawing/2014/main" val="2653403076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45460C3-D4D3-45E9-8E8D-F0F7BC0A3CCD}"/>
              </a:ext>
            </a:extLst>
          </p:cNvPr>
          <p:cNvSpPr/>
          <p:nvPr/>
        </p:nvSpPr>
        <p:spPr>
          <a:xfrm>
            <a:off x="265814" y="0"/>
            <a:ext cx="712381" cy="131797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1494C0-66B3-47BD-B0DE-728BD1F56699}"/>
              </a:ext>
            </a:extLst>
          </p:cNvPr>
          <p:cNvSpPr/>
          <p:nvPr/>
        </p:nvSpPr>
        <p:spPr>
          <a:xfrm>
            <a:off x="457200" y="0"/>
            <a:ext cx="276447" cy="45719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74623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1281</Words>
  <Application>Microsoft Office PowerPoint</Application>
  <PresentationFormat>Widescreen</PresentationFormat>
  <Paragraphs>476</Paragraphs>
  <Slides>46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Crop</vt:lpstr>
      <vt:lpstr>Portable Plant Monitor System</vt:lpstr>
      <vt:lpstr>Motivation </vt:lpstr>
      <vt:lpstr>Goals and Objectives </vt:lpstr>
      <vt:lpstr>Specifications </vt:lpstr>
      <vt:lpstr>PowerPoint Presentation</vt:lpstr>
      <vt:lpstr>Electrical System Diagram</vt:lpstr>
      <vt:lpstr>Project Design</vt:lpstr>
      <vt:lpstr>Requirements for CPU </vt:lpstr>
      <vt:lpstr>CPU Comparisons </vt:lpstr>
      <vt:lpstr>MCU Decision </vt:lpstr>
      <vt:lpstr>Potential  Environment Sensors</vt:lpstr>
      <vt:lpstr>Sensor Type Selection </vt:lpstr>
      <vt:lpstr>Soil Moisture Sensor SEN-13322  </vt:lpstr>
      <vt:lpstr>Everlight Sensor EAALST05RDMA0  </vt:lpstr>
      <vt:lpstr>Temp and Humidity DHT11 </vt:lpstr>
      <vt:lpstr>Real Time Clock DS3231</vt:lpstr>
      <vt:lpstr>Wireless Technology Comparison  </vt:lpstr>
      <vt:lpstr>Wireless Module Choice  HC-05</vt:lpstr>
      <vt:lpstr>Embedded Software  Flowchart</vt:lpstr>
      <vt:lpstr>Class Diagram</vt:lpstr>
      <vt:lpstr>Supporting Software </vt:lpstr>
      <vt:lpstr>Support Software  Flowchart</vt:lpstr>
      <vt:lpstr>Data Graphing Tool</vt:lpstr>
      <vt:lpstr>Monitor System </vt:lpstr>
      <vt:lpstr>Hardware Implementation </vt:lpstr>
      <vt:lpstr>DC Power Supply </vt:lpstr>
      <vt:lpstr>Battery Back-up Circuit </vt:lpstr>
      <vt:lpstr>Battery Supply</vt:lpstr>
      <vt:lpstr>Closed Switch (Power Supply)</vt:lpstr>
      <vt:lpstr>Open Switch (Battery Backup) </vt:lpstr>
      <vt:lpstr>Enclosure Design</vt:lpstr>
      <vt:lpstr>Enclosure</vt:lpstr>
      <vt:lpstr>PCB  Schematics </vt:lpstr>
      <vt:lpstr>Full  PCB</vt:lpstr>
      <vt:lpstr>PCB Power Section </vt:lpstr>
      <vt:lpstr>PCB Reset  &amp; Stepdown</vt:lpstr>
      <vt:lpstr>PCB MCU, ICSP, and Resonator</vt:lpstr>
      <vt:lpstr>PCB  Grounded  Top Layer</vt:lpstr>
      <vt:lpstr>Administrative Content </vt:lpstr>
      <vt:lpstr>Work Distribution </vt:lpstr>
      <vt:lpstr>IEC 60529 Standard</vt:lpstr>
      <vt:lpstr>Wireless Communication Standards Comparisons </vt:lpstr>
      <vt:lpstr>Realistic Design Constraints</vt:lpstr>
      <vt:lpstr>PowerPoint Presentation</vt:lpstr>
      <vt:lpstr>PowerPoint Presentation</vt:lpstr>
      <vt:lpstr>Questions and Comments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Portable Plant Monitor System</dc:title>
  <dc:creator>Alexander Meade</dc:creator>
  <cp:lastModifiedBy>Syed Bukhari</cp:lastModifiedBy>
  <cp:revision>3</cp:revision>
  <dcterms:created xsi:type="dcterms:W3CDTF">2019-04-15T23:22:10Z</dcterms:created>
  <dcterms:modified xsi:type="dcterms:W3CDTF">2019-06-01T08:57:32Z</dcterms:modified>
</cp:coreProperties>
</file>